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9144000" cy="6858000" type="screen4x3"/>
  <p:notesSz cx="9144000" cy="6858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433" autoAdjust="0"/>
  </p:normalViewPr>
  <p:slideViewPr>
    <p:cSldViewPr>
      <p:cViewPr varScale="1">
        <p:scale>
          <a:sx n="112" d="100"/>
          <a:sy n="112" d="100"/>
        </p:scale>
        <p:origin x="155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DCC16-4B78-4AAB-B415-BE6835BED978}" type="datetimeFigureOut">
              <a:rPr lang="tr-TR" smtClean="0"/>
              <a:t>11.12.2024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F257B-3B4C-4FA7-B28D-D59C94BF9E4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056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F257B-3B4C-4FA7-B28D-D59C94BF9E43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0186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F257B-3B4C-4FA7-B28D-D59C94BF9E43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7754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F257B-3B4C-4FA7-B28D-D59C94BF9E43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1392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F257B-3B4C-4FA7-B28D-D59C94BF9E43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7672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tr-T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F257B-3B4C-4FA7-B28D-D59C94BF9E43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0883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F257B-3B4C-4FA7-B28D-D59C94BF9E43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7963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F257B-3B4C-4FA7-B28D-D59C94BF9E43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2908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F257B-3B4C-4FA7-B28D-D59C94BF9E43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1105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22375" y="1471041"/>
            <a:ext cx="689924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92124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7724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414272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99872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707123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231124" y="0"/>
            <a:ext cx="913130" cy="6858000"/>
          </a:xfrm>
          <a:custGeom>
            <a:avLst/>
            <a:gdLst/>
            <a:ahLst/>
            <a:cxnLst/>
            <a:rect l="l" t="t" r="r" b="b"/>
            <a:pathLst>
              <a:path w="913129" h="6858000">
                <a:moveTo>
                  <a:pt x="912863" y="0"/>
                </a:moveTo>
                <a:lnTo>
                  <a:pt x="762000" y="0"/>
                </a:lnTo>
                <a:lnTo>
                  <a:pt x="533400" y="0"/>
                </a:lnTo>
                <a:lnTo>
                  <a:pt x="0" y="0"/>
                </a:lnTo>
                <a:lnTo>
                  <a:pt x="0" y="6858000"/>
                </a:lnTo>
                <a:lnTo>
                  <a:pt x="533400" y="6858000"/>
                </a:lnTo>
                <a:lnTo>
                  <a:pt x="762000" y="6858000"/>
                </a:lnTo>
                <a:lnTo>
                  <a:pt x="912863" y="6858000"/>
                </a:lnTo>
                <a:lnTo>
                  <a:pt x="912863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887723" y="0"/>
            <a:ext cx="2819400" cy="6858000"/>
          </a:xfrm>
          <a:custGeom>
            <a:avLst/>
            <a:gdLst/>
            <a:ahLst/>
            <a:cxnLst/>
            <a:rect l="l" t="t" r="r" b="b"/>
            <a:pathLst>
              <a:path w="2819400" h="6858000">
                <a:moveTo>
                  <a:pt x="2819400" y="0"/>
                </a:moveTo>
                <a:lnTo>
                  <a:pt x="0" y="0"/>
                </a:lnTo>
                <a:lnTo>
                  <a:pt x="0" y="6858000"/>
                </a:lnTo>
                <a:lnTo>
                  <a:pt x="2819400" y="6858000"/>
                </a:lnTo>
                <a:lnTo>
                  <a:pt x="28194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2973324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65532" y="3486410"/>
            <a:ext cx="9078595" cy="2715260"/>
          </a:xfrm>
          <a:custGeom>
            <a:avLst/>
            <a:gdLst/>
            <a:ahLst/>
            <a:cxnLst/>
            <a:rect l="l" t="t" r="r" b="b"/>
            <a:pathLst>
              <a:path w="9078595" h="2715260">
                <a:moveTo>
                  <a:pt x="0" y="2664542"/>
                </a:moveTo>
                <a:lnTo>
                  <a:pt x="44897" y="2667239"/>
                </a:lnTo>
                <a:lnTo>
                  <a:pt x="89827" y="2669929"/>
                </a:lnTo>
                <a:lnTo>
                  <a:pt x="134821" y="2672605"/>
                </a:lnTo>
                <a:lnTo>
                  <a:pt x="179912" y="2675260"/>
                </a:lnTo>
                <a:lnTo>
                  <a:pt x="225132" y="2677888"/>
                </a:lnTo>
                <a:lnTo>
                  <a:pt x="270512" y="2680480"/>
                </a:lnTo>
                <a:lnTo>
                  <a:pt x="316086" y="2683031"/>
                </a:lnTo>
                <a:lnTo>
                  <a:pt x="361886" y="2685534"/>
                </a:lnTo>
                <a:lnTo>
                  <a:pt x="407943" y="2687980"/>
                </a:lnTo>
                <a:lnTo>
                  <a:pt x="454290" y="2690365"/>
                </a:lnTo>
                <a:lnTo>
                  <a:pt x="500959" y="2692680"/>
                </a:lnTo>
                <a:lnTo>
                  <a:pt x="547982" y="2694918"/>
                </a:lnTo>
                <a:lnTo>
                  <a:pt x="595392" y="2697074"/>
                </a:lnTo>
                <a:lnTo>
                  <a:pt x="643221" y="2699139"/>
                </a:lnTo>
                <a:lnTo>
                  <a:pt x="691501" y="2701107"/>
                </a:lnTo>
                <a:lnTo>
                  <a:pt x="740264" y="2702971"/>
                </a:lnTo>
                <a:lnTo>
                  <a:pt x="789542" y="2704723"/>
                </a:lnTo>
                <a:lnTo>
                  <a:pt x="839368" y="2706358"/>
                </a:lnTo>
                <a:lnTo>
                  <a:pt x="889773" y="2707869"/>
                </a:lnTo>
                <a:lnTo>
                  <a:pt x="940791" y="2709247"/>
                </a:lnTo>
                <a:lnTo>
                  <a:pt x="992453" y="2710486"/>
                </a:lnTo>
                <a:lnTo>
                  <a:pt x="1044791" y="2711580"/>
                </a:lnTo>
                <a:lnTo>
                  <a:pt x="1097838" y="2712521"/>
                </a:lnTo>
                <a:lnTo>
                  <a:pt x="1151625" y="2713303"/>
                </a:lnTo>
                <a:lnTo>
                  <a:pt x="1206186" y="2713918"/>
                </a:lnTo>
                <a:lnTo>
                  <a:pt x="1261552" y="2714360"/>
                </a:lnTo>
                <a:lnTo>
                  <a:pt x="1317756" y="2714622"/>
                </a:lnTo>
                <a:lnTo>
                  <a:pt x="1374829" y="2714696"/>
                </a:lnTo>
                <a:lnTo>
                  <a:pt x="1432804" y="2714576"/>
                </a:lnTo>
                <a:lnTo>
                  <a:pt x="1491713" y="2714254"/>
                </a:lnTo>
                <a:lnTo>
                  <a:pt x="1551589" y="2713725"/>
                </a:lnTo>
                <a:lnTo>
                  <a:pt x="1612463" y="2712981"/>
                </a:lnTo>
                <a:lnTo>
                  <a:pt x="1674368" y="2712015"/>
                </a:lnTo>
                <a:lnTo>
                  <a:pt x="1717496" y="2711270"/>
                </a:lnTo>
                <a:lnTo>
                  <a:pt x="1761028" y="2710516"/>
                </a:lnTo>
                <a:lnTo>
                  <a:pt x="1804957" y="2709749"/>
                </a:lnTo>
                <a:lnTo>
                  <a:pt x="1849280" y="2708963"/>
                </a:lnTo>
                <a:lnTo>
                  <a:pt x="1893993" y="2708156"/>
                </a:lnTo>
                <a:lnTo>
                  <a:pt x="1939090" y="2707323"/>
                </a:lnTo>
                <a:lnTo>
                  <a:pt x="1984567" y="2706460"/>
                </a:lnTo>
                <a:lnTo>
                  <a:pt x="2030419" y="2705562"/>
                </a:lnTo>
                <a:lnTo>
                  <a:pt x="2076643" y="2704625"/>
                </a:lnTo>
                <a:lnTo>
                  <a:pt x="2123233" y="2703646"/>
                </a:lnTo>
                <a:lnTo>
                  <a:pt x="2170185" y="2702619"/>
                </a:lnTo>
                <a:lnTo>
                  <a:pt x="2217495" y="2701541"/>
                </a:lnTo>
                <a:lnTo>
                  <a:pt x="2265158" y="2700408"/>
                </a:lnTo>
                <a:lnTo>
                  <a:pt x="2313169" y="2699216"/>
                </a:lnTo>
                <a:lnTo>
                  <a:pt x="2361525" y="2697959"/>
                </a:lnTo>
                <a:lnTo>
                  <a:pt x="2410220" y="2696635"/>
                </a:lnTo>
                <a:lnTo>
                  <a:pt x="2459250" y="2695239"/>
                </a:lnTo>
                <a:lnTo>
                  <a:pt x="2508610" y="2693766"/>
                </a:lnTo>
                <a:lnTo>
                  <a:pt x="2558297" y="2692213"/>
                </a:lnTo>
                <a:lnTo>
                  <a:pt x="2608305" y="2690575"/>
                </a:lnTo>
                <a:lnTo>
                  <a:pt x="2658630" y="2688848"/>
                </a:lnTo>
                <a:lnTo>
                  <a:pt x="2709267" y="2687028"/>
                </a:lnTo>
                <a:lnTo>
                  <a:pt x="2760213" y="2685111"/>
                </a:lnTo>
                <a:lnTo>
                  <a:pt x="2811462" y="2683092"/>
                </a:lnTo>
                <a:lnTo>
                  <a:pt x="2863010" y="2680968"/>
                </a:lnTo>
                <a:lnTo>
                  <a:pt x="2914853" y="2678734"/>
                </a:lnTo>
                <a:lnTo>
                  <a:pt x="2966985" y="2676386"/>
                </a:lnTo>
                <a:lnTo>
                  <a:pt x="3019403" y="2673920"/>
                </a:lnTo>
                <a:lnTo>
                  <a:pt x="3072102" y="2671331"/>
                </a:lnTo>
                <a:lnTo>
                  <a:pt x="3125077" y="2668616"/>
                </a:lnTo>
                <a:lnTo>
                  <a:pt x="3178324" y="2665770"/>
                </a:lnTo>
                <a:lnTo>
                  <a:pt x="3231839" y="2662790"/>
                </a:lnTo>
                <a:lnTo>
                  <a:pt x="3285617" y="2659670"/>
                </a:lnTo>
                <a:lnTo>
                  <a:pt x="3339653" y="2656407"/>
                </a:lnTo>
                <a:lnTo>
                  <a:pt x="3393943" y="2652996"/>
                </a:lnTo>
                <a:lnTo>
                  <a:pt x="3448482" y="2649434"/>
                </a:lnTo>
                <a:lnTo>
                  <a:pt x="3503266" y="2645716"/>
                </a:lnTo>
                <a:lnTo>
                  <a:pt x="3558291" y="2641837"/>
                </a:lnTo>
                <a:lnTo>
                  <a:pt x="3613552" y="2637795"/>
                </a:lnTo>
                <a:lnTo>
                  <a:pt x="3669044" y="2633584"/>
                </a:lnTo>
                <a:lnTo>
                  <a:pt x="3724762" y="2629201"/>
                </a:lnTo>
                <a:lnTo>
                  <a:pt x="3780704" y="2624641"/>
                </a:lnTo>
                <a:lnTo>
                  <a:pt x="3836863" y="2619900"/>
                </a:lnTo>
                <a:lnTo>
                  <a:pt x="3893235" y="2614973"/>
                </a:lnTo>
                <a:lnTo>
                  <a:pt x="3949817" y="2609858"/>
                </a:lnTo>
                <a:lnTo>
                  <a:pt x="4006602" y="2604549"/>
                </a:lnTo>
                <a:lnTo>
                  <a:pt x="4063588" y="2599042"/>
                </a:lnTo>
                <a:lnTo>
                  <a:pt x="4120768" y="2593333"/>
                </a:lnTo>
                <a:lnTo>
                  <a:pt x="4166137" y="2588697"/>
                </a:lnTo>
                <a:lnTo>
                  <a:pt x="4212100" y="2583936"/>
                </a:lnTo>
                <a:lnTo>
                  <a:pt x="4258634" y="2579050"/>
                </a:lnTo>
                <a:lnTo>
                  <a:pt x="4305717" y="2574044"/>
                </a:lnTo>
                <a:lnTo>
                  <a:pt x="4353327" y="2568918"/>
                </a:lnTo>
                <a:lnTo>
                  <a:pt x="4401442" y="2563674"/>
                </a:lnTo>
                <a:lnTo>
                  <a:pt x="4450040" y="2558316"/>
                </a:lnTo>
                <a:lnTo>
                  <a:pt x="4499098" y="2552844"/>
                </a:lnTo>
                <a:lnTo>
                  <a:pt x="4548593" y="2547260"/>
                </a:lnTo>
                <a:lnTo>
                  <a:pt x="4598504" y="2541568"/>
                </a:lnTo>
                <a:lnTo>
                  <a:pt x="4648809" y="2535768"/>
                </a:lnTo>
                <a:lnTo>
                  <a:pt x="4699484" y="2529863"/>
                </a:lnTo>
                <a:lnTo>
                  <a:pt x="4750508" y="2523855"/>
                </a:lnTo>
                <a:lnTo>
                  <a:pt x="4801858" y="2517746"/>
                </a:lnTo>
                <a:lnTo>
                  <a:pt x="4853512" y="2511538"/>
                </a:lnTo>
                <a:lnTo>
                  <a:pt x="4905448" y="2505233"/>
                </a:lnTo>
                <a:lnTo>
                  <a:pt x="4957644" y="2498833"/>
                </a:lnTo>
                <a:lnTo>
                  <a:pt x="5010077" y="2492340"/>
                </a:lnTo>
                <a:lnTo>
                  <a:pt x="5062725" y="2485757"/>
                </a:lnTo>
                <a:lnTo>
                  <a:pt x="5115565" y="2479084"/>
                </a:lnTo>
                <a:lnTo>
                  <a:pt x="5168575" y="2472325"/>
                </a:lnTo>
                <a:lnTo>
                  <a:pt x="5221734" y="2465480"/>
                </a:lnTo>
                <a:lnTo>
                  <a:pt x="5275018" y="2458554"/>
                </a:lnTo>
                <a:lnTo>
                  <a:pt x="5328406" y="2451546"/>
                </a:lnTo>
                <a:lnTo>
                  <a:pt x="5381875" y="2444460"/>
                </a:lnTo>
                <a:lnTo>
                  <a:pt x="5435403" y="2437297"/>
                </a:lnTo>
                <a:lnTo>
                  <a:pt x="5488967" y="2430060"/>
                </a:lnTo>
                <a:lnTo>
                  <a:pt x="5542545" y="2422750"/>
                </a:lnTo>
                <a:lnTo>
                  <a:pt x="5596116" y="2415370"/>
                </a:lnTo>
                <a:lnTo>
                  <a:pt x="5649656" y="2407921"/>
                </a:lnTo>
                <a:lnTo>
                  <a:pt x="5703143" y="2400406"/>
                </a:lnTo>
                <a:lnTo>
                  <a:pt x="5756556" y="2392826"/>
                </a:lnTo>
                <a:lnTo>
                  <a:pt x="5809871" y="2385184"/>
                </a:lnTo>
                <a:lnTo>
                  <a:pt x="5863067" y="2377482"/>
                </a:lnTo>
                <a:lnTo>
                  <a:pt x="5916120" y="2369722"/>
                </a:lnTo>
                <a:lnTo>
                  <a:pt x="5969010" y="2361905"/>
                </a:lnTo>
                <a:lnTo>
                  <a:pt x="6021714" y="2354035"/>
                </a:lnTo>
                <a:lnTo>
                  <a:pt x="6074208" y="2346112"/>
                </a:lnTo>
                <a:lnTo>
                  <a:pt x="6126472" y="2338139"/>
                </a:lnTo>
                <a:lnTo>
                  <a:pt x="6178482" y="2330118"/>
                </a:lnTo>
                <a:lnTo>
                  <a:pt x="6230217" y="2322051"/>
                </a:lnTo>
                <a:lnTo>
                  <a:pt x="6281654" y="2313940"/>
                </a:lnTo>
                <a:lnTo>
                  <a:pt x="6332771" y="2305787"/>
                </a:lnTo>
                <a:lnTo>
                  <a:pt x="6383545" y="2297595"/>
                </a:lnTo>
                <a:lnTo>
                  <a:pt x="6433954" y="2289364"/>
                </a:lnTo>
                <a:lnTo>
                  <a:pt x="6483977" y="2281098"/>
                </a:lnTo>
                <a:lnTo>
                  <a:pt x="6533590" y="2272798"/>
                </a:lnTo>
                <a:lnTo>
                  <a:pt x="6582771" y="2264466"/>
                </a:lnTo>
                <a:lnTo>
                  <a:pt x="6631499" y="2256104"/>
                </a:lnTo>
                <a:lnTo>
                  <a:pt x="6679750" y="2247715"/>
                </a:lnTo>
                <a:lnTo>
                  <a:pt x="6727503" y="2239300"/>
                </a:lnTo>
                <a:lnTo>
                  <a:pt x="6774735" y="2230862"/>
                </a:lnTo>
                <a:lnTo>
                  <a:pt x="6821423" y="2222402"/>
                </a:lnTo>
                <a:lnTo>
                  <a:pt x="6867547" y="2213923"/>
                </a:lnTo>
                <a:lnTo>
                  <a:pt x="6913082" y="2205426"/>
                </a:lnTo>
                <a:lnTo>
                  <a:pt x="6958008" y="2196914"/>
                </a:lnTo>
                <a:lnTo>
                  <a:pt x="7002301" y="2188388"/>
                </a:lnTo>
                <a:lnTo>
                  <a:pt x="7045940" y="2179851"/>
                </a:lnTo>
                <a:lnTo>
                  <a:pt x="7088902" y="2171305"/>
                </a:lnTo>
                <a:lnTo>
                  <a:pt x="7131164" y="2162751"/>
                </a:lnTo>
                <a:lnTo>
                  <a:pt x="7172706" y="2154193"/>
                </a:lnTo>
                <a:lnTo>
                  <a:pt x="7233990" y="2141279"/>
                </a:lnTo>
                <a:lnTo>
                  <a:pt x="7295292" y="2128018"/>
                </a:lnTo>
                <a:lnTo>
                  <a:pt x="7356561" y="2114429"/>
                </a:lnTo>
                <a:lnTo>
                  <a:pt x="7417744" y="2100531"/>
                </a:lnTo>
                <a:lnTo>
                  <a:pt x="7478789" y="2086344"/>
                </a:lnTo>
                <a:lnTo>
                  <a:pt x="7539643" y="2071887"/>
                </a:lnTo>
                <a:lnTo>
                  <a:pt x="7600255" y="2057181"/>
                </a:lnTo>
                <a:lnTo>
                  <a:pt x="7660572" y="2042245"/>
                </a:lnTo>
                <a:lnTo>
                  <a:pt x="7720543" y="2027099"/>
                </a:lnTo>
                <a:lnTo>
                  <a:pt x="7780114" y="2011762"/>
                </a:lnTo>
                <a:lnTo>
                  <a:pt x="7839234" y="1996253"/>
                </a:lnTo>
                <a:lnTo>
                  <a:pt x="7897850" y="1980594"/>
                </a:lnTo>
                <a:lnTo>
                  <a:pt x="7955910" y="1964802"/>
                </a:lnTo>
                <a:lnTo>
                  <a:pt x="8013363" y="1948898"/>
                </a:lnTo>
                <a:lnTo>
                  <a:pt x="8070155" y="1932902"/>
                </a:lnTo>
                <a:lnTo>
                  <a:pt x="8126235" y="1916833"/>
                </a:lnTo>
                <a:lnTo>
                  <a:pt x="8181550" y="1900711"/>
                </a:lnTo>
                <a:lnTo>
                  <a:pt x="8236049" y="1884555"/>
                </a:lnTo>
                <a:lnTo>
                  <a:pt x="8289678" y="1868385"/>
                </a:lnTo>
                <a:lnTo>
                  <a:pt x="8342386" y="1852221"/>
                </a:lnTo>
                <a:lnTo>
                  <a:pt x="8394121" y="1836083"/>
                </a:lnTo>
                <a:lnTo>
                  <a:pt x="8444830" y="1819989"/>
                </a:lnTo>
                <a:lnTo>
                  <a:pt x="8494462" y="1803960"/>
                </a:lnTo>
                <a:lnTo>
                  <a:pt x="8542963" y="1788015"/>
                </a:lnTo>
                <a:lnTo>
                  <a:pt x="8590282" y="1772174"/>
                </a:lnTo>
                <a:lnTo>
                  <a:pt x="8636367" y="1756457"/>
                </a:lnTo>
                <a:lnTo>
                  <a:pt x="8681165" y="1740883"/>
                </a:lnTo>
                <a:lnTo>
                  <a:pt x="8724624" y="1725472"/>
                </a:lnTo>
                <a:lnTo>
                  <a:pt x="8766692" y="1710243"/>
                </a:lnTo>
                <a:lnTo>
                  <a:pt x="8807316" y="1695216"/>
                </a:lnTo>
                <a:lnTo>
                  <a:pt x="8846446" y="1680412"/>
                </a:lnTo>
                <a:lnTo>
                  <a:pt x="8884027" y="1665848"/>
                </a:lnTo>
                <a:lnTo>
                  <a:pt x="8920009" y="1651546"/>
                </a:lnTo>
                <a:lnTo>
                  <a:pt x="8986963" y="1623804"/>
                </a:lnTo>
                <a:lnTo>
                  <a:pt x="9046892" y="1597341"/>
                </a:lnTo>
                <a:lnTo>
                  <a:pt x="9074091" y="1584639"/>
                </a:lnTo>
                <a:lnTo>
                  <a:pt x="9078468" y="1582506"/>
                </a:lnTo>
              </a:path>
              <a:path w="9078595" h="2715260">
                <a:moveTo>
                  <a:pt x="0" y="872229"/>
                </a:moveTo>
                <a:lnTo>
                  <a:pt x="35919" y="853180"/>
                </a:lnTo>
                <a:lnTo>
                  <a:pt x="71982" y="834132"/>
                </a:lnTo>
                <a:lnTo>
                  <a:pt x="108333" y="815087"/>
                </a:lnTo>
                <a:lnTo>
                  <a:pt x="145116" y="796048"/>
                </a:lnTo>
                <a:lnTo>
                  <a:pt x="182474" y="777015"/>
                </a:lnTo>
                <a:lnTo>
                  <a:pt x="220551" y="757991"/>
                </a:lnTo>
                <a:lnTo>
                  <a:pt x="259492" y="738977"/>
                </a:lnTo>
                <a:lnTo>
                  <a:pt x="299440" y="719976"/>
                </a:lnTo>
                <a:lnTo>
                  <a:pt x="340539" y="700988"/>
                </a:lnTo>
                <a:lnTo>
                  <a:pt x="382933" y="682016"/>
                </a:lnTo>
                <a:lnTo>
                  <a:pt x="426766" y="663060"/>
                </a:lnTo>
                <a:lnTo>
                  <a:pt x="472181" y="644124"/>
                </a:lnTo>
                <a:lnTo>
                  <a:pt x="519323" y="625208"/>
                </a:lnTo>
                <a:lnTo>
                  <a:pt x="568335" y="606315"/>
                </a:lnTo>
                <a:lnTo>
                  <a:pt x="619361" y="587445"/>
                </a:lnTo>
                <a:lnTo>
                  <a:pt x="672546" y="568602"/>
                </a:lnTo>
                <a:lnTo>
                  <a:pt x="728032" y="549786"/>
                </a:lnTo>
                <a:lnTo>
                  <a:pt x="785965" y="530999"/>
                </a:lnTo>
                <a:lnTo>
                  <a:pt x="846487" y="512243"/>
                </a:lnTo>
                <a:lnTo>
                  <a:pt x="909743" y="493519"/>
                </a:lnTo>
                <a:lnTo>
                  <a:pt x="975877" y="474830"/>
                </a:lnTo>
                <a:lnTo>
                  <a:pt x="1045032" y="456177"/>
                </a:lnTo>
                <a:lnTo>
                  <a:pt x="1082442" y="446311"/>
                </a:lnTo>
                <a:lnTo>
                  <a:pt x="1120581" y="436245"/>
                </a:lnTo>
                <a:lnTo>
                  <a:pt x="1159438" y="425994"/>
                </a:lnTo>
                <a:lnTo>
                  <a:pt x="1199000" y="415576"/>
                </a:lnTo>
                <a:lnTo>
                  <a:pt x="1239256" y="405004"/>
                </a:lnTo>
                <a:lnTo>
                  <a:pt x="1280195" y="394297"/>
                </a:lnTo>
                <a:lnTo>
                  <a:pt x="1321804" y="383469"/>
                </a:lnTo>
                <a:lnTo>
                  <a:pt x="1364074" y="372536"/>
                </a:lnTo>
                <a:lnTo>
                  <a:pt x="1406991" y="361514"/>
                </a:lnTo>
                <a:lnTo>
                  <a:pt x="1450545" y="350419"/>
                </a:lnTo>
                <a:lnTo>
                  <a:pt x="1494724" y="339268"/>
                </a:lnTo>
                <a:lnTo>
                  <a:pt x="1539516" y="328075"/>
                </a:lnTo>
                <a:lnTo>
                  <a:pt x="1584910" y="316858"/>
                </a:lnTo>
                <a:lnTo>
                  <a:pt x="1630895" y="305631"/>
                </a:lnTo>
                <a:lnTo>
                  <a:pt x="1677458" y="294410"/>
                </a:lnTo>
                <a:lnTo>
                  <a:pt x="1724589" y="283212"/>
                </a:lnTo>
                <a:lnTo>
                  <a:pt x="1772276" y="272053"/>
                </a:lnTo>
                <a:lnTo>
                  <a:pt x="1820507" y="260948"/>
                </a:lnTo>
                <a:lnTo>
                  <a:pt x="1869271" y="249913"/>
                </a:lnTo>
                <a:lnTo>
                  <a:pt x="1918556" y="238964"/>
                </a:lnTo>
                <a:lnTo>
                  <a:pt x="1968350" y="228117"/>
                </a:lnTo>
                <a:lnTo>
                  <a:pt x="2018643" y="217388"/>
                </a:lnTo>
                <a:lnTo>
                  <a:pt x="2069423" y="206793"/>
                </a:lnTo>
                <a:lnTo>
                  <a:pt x="2120677" y="196348"/>
                </a:lnTo>
                <a:lnTo>
                  <a:pt x="2172396" y="186068"/>
                </a:lnTo>
                <a:lnTo>
                  <a:pt x="2224566" y="175970"/>
                </a:lnTo>
                <a:lnTo>
                  <a:pt x="2277177" y="166069"/>
                </a:lnTo>
                <a:lnTo>
                  <a:pt x="2330217" y="156382"/>
                </a:lnTo>
                <a:lnTo>
                  <a:pt x="2383675" y="146924"/>
                </a:lnTo>
                <a:lnTo>
                  <a:pt x="2437538" y="137711"/>
                </a:lnTo>
                <a:lnTo>
                  <a:pt x="2491796" y="128759"/>
                </a:lnTo>
                <a:lnTo>
                  <a:pt x="2546437" y="120084"/>
                </a:lnTo>
                <a:lnTo>
                  <a:pt x="2601449" y="111702"/>
                </a:lnTo>
                <a:lnTo>
                  <a:pt x="2656822" y="103628"/>
                </a:lnTo>
                <a:lnTo>
                  <a:pt x="2712542" y="95879"/>
                </a:lnTo>
                <a:lnTo>
                  <a:pt x="2768600" y="88471"/>
                </a:lnTo>
                <a:lnTo>
                  <a:pt x="2824982" y="81419"/>
                </a:lnTo>
                <a:lnTo>
                  <a:pt x="2881679" y="74740"/>
                </a:lnTo>
                <a:lnTo>
                  <a:pt x="2938678" y="68449"/>
                </a:lnTo>
                <a:lnTo>
                  <a:pt x="2995967" y="62561"/>
                </a:lnTo>
                <a:lnTo>
                  <a:pt x="3053536" y="57094"/>
                </a:lnTo>
                <a:lnTo>
                  <a:pt x="3111373" y="52063"/>
                </a:lnTo>
                <a:lnTo>
                  <a:pt x="3155803" y="48448"/>
                </a:lnTo>
                <a:lnTo>
                  <a:pt x="3200573" y="44959"/>
                </a:lnTo>
                <a:lnTo>
                  <a:pt x="3245678" y="41597"/>
                </a:lnTo>
                <a:lnTo>
                  <a:pt x="3291111" y="38362"/>
                </a:lnTo>
                <a:lnTo>
                  <a:pt x="3336868" y="35255"/>
                </a:lnTo>
                <a:lnTo>
                  <a:pt x="3382943" y="32275"/>
                </a:lnTo>
                <a:lnTo>
                  <a:pt x="3429330" y="29425"/>
                </a:lnTo>
                <a:lnTo>
                  <a:pt x="3476023" y="26703"/>
                </a:lnTo>
                <a:lnTo>
                  <a:pt x="3523018" y="24111"/>
                </a:lnTo>
                <a:lnTo>
                  <a:pt x="3570308" y="21648"/>
                </a:lnTo>
                <a:lnTo>
                  <a:pt x="3617888" y="19316"/>
                </a:lnTo>
                <a:lnTo>
                  <a:pt x="3665752" y="17114"/>
                </a:lnTo>
                <a:lnTo>
                  <a:pt x="3713896" y="15043"/>
                </a:lnTo>
                <a:lnTo>
                  <a:pt x="3762312" y="13104"/>
                </a:lnTo>
                <a:lnTo>
                  <a:pt x="3810996" y="11297"/>
                </a:lnTo>
                <a:lnTo>
                  <a:pt x="3859942" y="9622"/>
                </a:lnTo>
                <a:lnTo>
                  <a:pt x="3909144" y="8079"/>
                </a:lnTo>
                <a:lnTo>
                  <a:pt x="3958598" y="6670"/>
                </a:lnTo>
                <a:lnTo>
                  <a:pt x="4008297" y="5395"/>
                </a:lnTo>
                <a:lnTo>
                  <a:pt x="4058235" y="4254"/>
                </a:lnTo>
                <a:lnTo>
                  <a:pt x="4108408" y="3247"/>
                </a:lnTo>
                <a:lnTo>
                  <a:pt x="4158810" y="2375"/>
                </a:lnTo>
                <a:lnTo>
                  <a:pt x="4209434" y="1638"/>
                </a:lnTo>
                <a:lnTo>
                  <a:pt x="4260276" y="1037"/>
                </a:lnTo>
                <a:lnTo>
                  <a:pt x="4311330" y="572"/>
                </a:lnTo>
                <a:lnTo>
                  <a:pt x="4362591" y="244"/>
                </a:lnTo>
                <a:lnTo>
                  <a:pt x="4414052" y="53"/>
                </a:lnTo>
                <a:lnTo>
                  <a:pt x="4465708" y="0"/>
                </a:lnTo>
                <a:lnTo>
                  <a:pt x="4517554" y="84"/>
                </a:lnTo>
                <a:lnTo>
                  <a:pt x="4569585" y="306"/>
                </a:lnTo>
                <a:lnTo>
                  <a:pt x="4621793" y="667"/>
                </a:lnTo>
                <a:lnTo>
                  <a:pt x="4674175" y="1168"/>
                </a:lnTo>
                <a:lnTo>
                  <a:pt x="4726724" y="1808"/>
                </a:lnTo>
                <a:lnTo>
                  <a:pt x="4779435" y="2588"/>
                </a:lnTo>
                <a:lnTo>
                  <a:pt x="4832302" y="3508"/>
                </a:lnTo>
                <a:lnTo>
                  <a:pt x="4885320" y="4569"/>
                </a:lnTo>
                <a:lnTo>
                  <a:pt x="4938483" y="5772"/>
                </a:lnTo>
                <a:lnTo>
                  <a:pt x="4991785" y="7116"/>
                </a:lnTo>
                <a:lnTo>
                  <a:pt x="5045222" y="8603"/>
                </a:lnTo>
                <a:lnTo>
                  <a:pt x="5098787" y="10232"/>
                </a:lnTo>
                <a:lnTo>
                  <a:pt x="5152475" y="12004"/>
                </a:lnTo>
                <a:lnTo>
                  <a:pt x="5206280" y="13919"/>
                </a:lnTo>
                <a:lnTo>
                  <a:pt x="5260196" y="15978"/>
                </a:lnTo>
                <a:lnTo>
                  <a:pt x="5314219" y="18182"/>
                </a:lnTo>
                <a:lnTo>
                  <a:pt x="5368342" y="20530"/>
                </a:lnTo>
                <a:lnTo>
                  <a:pt x="5422561" y="23023"/>
                </a:lnTo>
                <a:lnTo>
                  <a:pt x="5476868" y="25662"/>
                </a:lnTo>
                <a:lnTo>
                  <a:pt x="5531260" y="28447"/>
                </a:lnTo>
                <a:lnTo>
                  <a:pt x="5585730" y="31378"/>
                </a:lnTo>
                <a:lnTo>
                  <a:pt x="5640273" y="34456"/>
                </a:lnTo>
                <a:lnTo>
                  <a:pt x="5694882" y="37681"/>
                </a:lnTo>
                <a:lnTo>
                  <a:pt x="5749554" y="41054"/>
                </a:lnTo>
                <a:lnTo>
                  <a:pt x="5804281" y="44575"/>
                </a:lnTo>
                <a:lnTo>
                  <a:pt x="5859059" y="48245"/>
                </a:lnTo>
                <a:lnTo>
                  <a:pt x="5913882" y="52063"/>
                </a:lnTo>
                <a:lnTo>
                  <a:pt x="5961497" y="55558"/>
                </a:lnTo>
                <a:lnTo>
                  <a:pt x="6010054" y="59357"/>
                </a:lnTo>
                <a:lnTo>
                  <a:pt x="6059512" y="63450"/>
                </a:lnTo>
                <a:lnTo>
                  <a:pt x="6109828" y="67827"/>
                </a:lnTo>
                <a:lnTo>
                  <a:pt x="6160963" y="72478"/>
                </a:lnTo>
                <a:lnTo>
                  <a:pt x="6212875" y="77394"/>
                </a:lnTo>
                <a:lnTo>
                  <a:pt x="6265523" y="82565"/>
                </a:lnTo>
                <a:lnTo>
                  <a:pt x="6318865" y="87981"/>
                </a:lnTo>
                <a:lnTo>
                  <a:pt x="6372861" y="93633"/>
                </a:lnTo>
                <a:lnTo>
                  <a:pt x="6427469" y="99509"/>
                </a:lnTo>
                <a:lnTo>
                  <a:pt x="6482648" y="105602"/>
                </a:lnTo>
                <a:lnTo>
                  <a:pt x="6538356" y="111900"/>
                </a:lnTo>
                <a:lnTo>
                  <a:pt x="6594554" y="118394"/>
                </a:lnTo>
                <a:lnTo>
                  <a:pt x="6651199" y="125075"/>
                </a:lnTo>
                <a:lnTo>
                  <a:pt x="6708250" y="131932"/>
                </a:lnTo>
                <a:lnTo>
                  <a:pt x="6765667" y="138955"/>
                </a:lnTo>
                <a:lnTo>
                  <a:pt x="6823407" y="146135"/>
                </a:lnTo>
                <a:lnTo>
                  <a:pt x="6881430" y="153463"/>
                </a:lnTo>
                <a:lnTo>
                  <a:pt x="6939695" y="160927"/>
                </a:lnTo>
                <a:lnTo>
                  <a:pt x="6998160" y="168519"/>
                </a:lnTo>
                <a:lnTo>
                  <a:pt x="7056785" y="176229"/>
                </a:lnTo>
                <a:lnTo>
                  <a:pt x="7115528" y="184046"/>
                </a:lnTo>
                <a:lnTo>
                  <a:pt x="7174347" y="191962"/>
                </a:lnTo>
                <a:lnTo>
                  <a:pt x="7233203" y="199966"/>
                </a:lnTo>
                <a:lnTo>
                  <a:pt x="7292053" y="208048"/>
                </a:lnTo>
                <a:lnTo>
                  <a:pt x="7350856" y="216198"/>
                </a:lnTo>
                <a:lnTo>
                  <a:pt x="7409571" y="224408"/>
                </a:lnTo>
                <a:lnTo>
                  <a:pt x="7468158" y="232667"/>
                </a:lnTo>
                <a:lnTo>
                  <a:pt x="7526574" y="240964"/>
                </a:lnTo>
                <a:lnTo>
                  <a:pt x="7584779" y="249291"/>
                </a:lnTo>
                <a:lnTo>
                  <a:pt x="7642732" y="257638"/>
                </a:lnTo>
                <a:lnTo>
                  <a:pt x="7700390" y="265995"/>
                </a:lnTo>
                <a:lnTo>
                  <a:pt x="7757714" y="274351"/>
                </a:lnTo>
                <a:lnTo>
                  <a:pt x="7814662" y="282698"/>
                </a:lnTo>
                <a:lnTo>
                  <a:pt x="7871193" y="291025"/>
                </a:lnTo>
                <a:lnTo>
                  <a:pt x="7927265" y="299323"/>
                </a:lnTo>
                <a:lnTo>
                  <a:pt x="7982838" y="307581"/>
                </a:lnTo>
                <a:lnTo>
                  <a:pt x="8037870" y="315791"/>
                </a:lnTo>
                <a:lnTo>
                  <a:pt x="8092320" y="323942"/>
                </a:lnTo>
                <a:lnTo>
                  <a:pt x="8146147" y="332024"/>
                </a:lnTo>
                <a:lnTo>
                  <a:pt x="8199310" y="340028"/>
                </a:lnTo>
                <a:lnTo>
                  <a:pt x="8251767" y="347943"/>
                </a:lnTo>
                <a:lnTo>
                  <a:pt x="8303478" y="355760"/>
                </a:lnTo>
                <a:lnTo>
                  <a:pt x="8354400" y="363470"/>
                </a:lnTo>
                <a:lnTo>
                  <a:pt x="8404494" y="371062"/>
                </a:lnTo>
                <a:lnTo>
                  <a:pt x="8453718" y="378527"/>
                </a:lnTo>
                <a:lnTo>
                  <a:pt x="8502030" y="385854"/>
                </a:lnTo>
                <a:lnTo>
                  <a:pt x="8549389" y="393034"/>
                </a:lnTo>
                <a:lnTo>
                  <a:pt x="8595755" y="400058"/>
                </a:lnTo>
                <a:lnTo>
                  <a:pt x="8641087" y="406915"/>
                </a:lnTo>
                <a:lnTo>
                  <a:pt x="8685342" y="413595"/>
                </a:lnTo>
                <a:lnTo>
                  <a:pt x="8728479" y="420090"/>
                </a:lnTo>
                <a:lnTo>
                  <a:pt x="8770459" y="426388"/>
                </a:lnTo>
                <a:lnTo>
                  <a:pt x="8811239" y="432480"/>
                </a:lnTo>
                <a:lnTo>
                  <a:pt x="8850778" y="438357"/>
                </a:lnTo>
                <a:lnTo>
                  <a:pt x="8889035" y="444008"/>
                </a:lnTo>
                <a:lnTo>
                  <a:pt x="8961538" y="454595"/>
                </a:lnTo>
                <a:lnTo>
                  <a:pt x="9028420" y="464163"/>
                </a:lnTo>
                <a:lnTo>
                  <a:pt x="9059649" y="468540"/>
                </a:lnTo>
                <a:lnTo>
                  <a:pt x="9078468" y="471133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53340" y="5640324"/>
            <a:ext cx="3005455" cy="1211580"/>
          </a:xfrm>
          <a:custGeom>
            <a:avLst/>
            <a:gdLst/>
            <a:ahLst/>
            <a:cxnLst/>
            <a:rect l="l" t="t" r="r" b="b"/>
            <a:pathLst>
              <a:path w="3005455" h="1211579">
                <a:moveTo>
                  <a:pt x="0" y="0"/>
                </a:moveTo>
                <a:lnTo>
                  <a:pt x="51736" y="23523"/>
                </a:lnTo>
                <a:lnTo>
                  <a:pt x="103465" y="47039"/>
                </a:lnTo>
                <a:lnTo>
                  <a:pt x="155181" y="70542"/>
                </a:lnTo>
                <a:lnTo>
                  <a:pt x="206875" y="94025"/>
                </a:lnTo>
                <a:lnTo>
                  <a:pt x="258542" y="117481"/>
                </a:lnTo>
                <a:lnTo>
                  <a:pt x="310173" y="140903"/>
                </a:lnTo>
                <a:lnTo>
                  <a:pt x="361763" y="164285"/>
                </a:lnTo>
                <a:lnTo>
                  <a:pt x="413304" y="187620"/>
                </a:lnTo>
                <a:lnTo>
                  <a:pt x="464788" y="210901"/>
                </a:lnTo>
                <a:lnTo>
                  <a:pt x="516210" y="234122"/>
                </a:lnTo>
                <a:lnTo>
                  <a:pt x="567562" y="257275"/>
                </a:lnTo>
                <a:lnTo>
                  <a:pt x="618837" y="280354"/>
                </a:lnTo>
                <a:lnTo>
                  <a:pt x="670028" y="303352"/>
                </a:lnTo>
                <a:lnTo>
                  <a:pt x="721127" y="326263"/>
                </a:lnTo>
                <a:lnTo>
                  <a:pt x="772129" y="349080"/>
                </a:lnTo>
                <a:lnTo>
                  <a:pt x="823026" y="371796"/>
                </a:lnTo>
                <a:lnTo>
                  <a:pt x="873811" y="394404"/>
                </a:lnTo>
                <a:lnTo>
                  <a:pt x="924477" y="416898"/>
                </a:lnTo>
                <a:lnTo>
                  <a:pt x="975017" y="439271"/>
                </a:lnTo>
                <a:lnTo>
                  <a:pt x="1025424" y="461515"/>
                </a:lnTo>
                <a:lnTo>
                  <a:pt x="1075691" y="483626"/>
                </a:lnTo>
                <a:lnTo>
                  <a:pt x="1125811" y="505594"/>
                </a:lnTo>
                <a:lnTo>
                  <a:pt x="1175776" y="527415"/>
                </a:lnTo>
                <a:lnTo>
                  <a:pt x="1225581" y="549081"/>
                </a:lnTo>
                <a:lnTo>
                  <a:pt x="1275218" y="570586"/>
                </a:lnTo>
                <a:lnTo>
                  <a:pt x="1324680" y="591923"/>
                </a:lnTo>
                <a:lnTo>
                  <a:pt x="1373960" y="613084"/>
                </a:lnTo>
                <a:lnTo>
                  <a:pt x="1423050" y="634064"/>
                </a:lnTo>
                <a:lnTo>
                  <a:pt x="1471945" y="654855"/>
                </a:lnTo>
                <a:lnTo>
                  <a:pt x="1520637" y="675452"/>
                </a:lnTo>
                <a:lnTo>
                  <a:pt x="1569118" y="695846"/>
                </a:lnTo>
                <a:lnTo>
                  <a:pt x="1617383" y="716032"/>
                </a:lnTo>
                <a:lnTo>
                  <a:pt x="1665423" y="736002"/>
                </a:lnTo>
                <a:lnTo>
                  <a:pt x="1713232" y="755751"/>
                </a:lnTo>
                <a:lnTo>
                  <a:pt x="1760804" y="775270"/>
                </a:lnTo>
                <a:lnTo>
                  <a:pt x="1808130" y="794555"/>
                </a:lnTo>
                <a:lnTo>
                  <a:pt x="1855204" y="813597"/>
                </a:lnTo>
                <a:lnTo>
                  <a:pt x="1902019" y="832390"/>
                </a:lnTo>
                <a:lnTo>
                  <a:pt x="1948568" y="850927"/>
                </a:lnTo>
                <a:lnTo>
                  <a:pt x="1994844" y="869202"/>
                </a:lnTo>
                <a:lnTo>
                  <a:pt x="2040840" y="887208"/>
                </a:lnTo>
                <a:lnTo>
                  <a:pt x="2086549" y="904937"/>
                </a:lnTo>
                <a:lnTo>
                  <a:pt x="2131963" y="922385"/>
                </a:lnTo>
                <a:lnTo>
                  <a:pt x="2177077" y="939543"/>
                </a:lnTo>
                <a:lnTo>
                  <a:pt x="2221882" y="956404"/>
                </a:lnTo>
                <a:lnTo>
                  <a:pt x="2266372" y="972963"/>
                </a:lnTo>
                <a:lnTo>
                  <a:pt x="2310540" y="989213"/>
                </a:lnTo>
                <a:lnTo>
                  <a:pt x="2354379" y="1005146"/>
                </a:lnTo>
                <a:lnTo>
                  <a:pt x="2397882" y="1020757"/>
                </a:lnTo>
                <a:lnTo>
                  <a:pt x="2441042" y="1036037"/>
                </a:lnTo>
                <a:lnTo>
                  <a:pt x="2483852" y="1050981"/>
                </a:lnTo>
                <a:lnTo>
                  <a:pt x="2526304" y="1065583"/>
                </a:lnTo>
                <a:lnTo>
                  <a:pt x="2568393" y="1079834"/>
                </a:lnTo>
                <a:lnTo>
                  <a:pt x="2610110" y="1093728"/>
                </a:lnTo>
                <a:lnTo>
                  <a:pt x="2651449" y="1107259"/>
                </a:lnTo>
                <a:lnTo>
                  <a:pt x="2692403" y="1120420"/>
                </a:lnTo>
                <a:lnTo>
                  <a:pt x="2732964" y="1133205"/>
                </a:lnTo>
                <a:lnTo>
                  <a:pt x="2773127" y="1145605"/>
                </a:lnTo>
                <a:lnTo>
                  <a:pt x="2812883" y="1157616"/>
                </a:lnTo>
                <a:lnTo>
                  <a:pt x="2852227" y="1169229"/>
                </a:lnTo>
                <a:lnTo>
                  <a:pt x="2891150" y="1180439"/>
                </a:lnTo>
                <a:lnTo>
                  <a:pt x="2929645" y="1191239"/>
                </a:lnTo>
                <a:lnTo>
                  <a:pt x="2967707" y="1201621"/>
                </a:lnTo>
                <a:lnTo>
                  <a:pt x="3005328" y="1211579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65532" y="5138558"/>
            <a:ext cx="9078595" cy="1713864"/>
          </a:xfrm>
          <a:custGeom>
            <a:avLst/>
            <a:gdLst/>
            <a:ahLst/>
            <a:cxnLst/>
            <a:rect l="l" t="t" r="r" b="b"/>
            <a:pathLst>
              <a:path w="9078595" h="1713865">
                <a:moveTo>
                  <a:pt x="0" y="146673"/>
                </a:moveTo>
                <a:lnTo>
                  <a:pt x="37323" y="159713"/>
                </a:lnTo>
                <a:lnTo>
                  <a:pt x="74768" y="172775"/>
                </a:lnTo>
                <a:lnTo>
                  <a:pt x="112457" y="185882"/>
                </a:lnTo>
                <a:lnTo>
                  <a:pt x="150510" y="199054"/>
                </a:lnTo>
                <a:lnTo>
                  <a:pt x="189049" y="212314"/>
                </a:lnTo>
                <a:lnTo>
                  <a:pt x="228196" y="225683"/>
                </a:lnTo>
                <a:lnTo>
                  <a:pt x="268072" y="239185"/>
                </a:lnTo>
                <a:lnTo>
                  <a:pt x="308798" y="252839"/>
                </a:lnTo>
                <a:lnTo>
                  <a:pt x="350497" y="266670"/>
                </a:lnTo>
                <a:lnTo>
                  <a:pt x="393290" y="280697"/>
                </a:lnTo>
                <a:lnTo>
                  <a:pt x="437298" y="294944"/>
                </a:lnTo>
                <a:lnTo>
                  <a:pt x="482642" y="309433"/>
                </a:lnTo>
                <a:lnTo>
                  <a:pt x="529445" y="324185"/>
                </a:lnTo>
                <a:lnTo>
                  <a:pt x="577827" y="339221"/>
                </a:lnTo>
                <a:lnTo>
                  <a:pt x="627911" y="354566"/>
                </a:lnTo>
                <a:lnTo>
                  <a:pt x="679817" y="370239"/>
                </a:lnTo>
                <a:lnTo>
                  <a:pt x="733668" y="386263"/>
                </a:lnTo>
                <a:lnTo>
                  <a:pt x="789584" y="402660"/>
                </a:lnTo>
                <a:lnTo>
                  <a:pt x="847687" y="419452"/>
                </a:lnTo>
                <a:lnTo>
                  <a:pt x="908100" y="436661"/>
                </a:lnTo>
                <a:lnTo>
                  <a:pt x="970942" y="454308"/>
                </a:lnTo>
                <a:lnTo>
                  <a:pt x="1036337" y="472417"/>
                </a:lnTo>
                <a:lnTo>
                  <a:pt x="1104404" y="491008"/>
                </a:lnTo>
                <a:lnTo>
                  <a:pt x="1142874" y="501456"/>
                </a:lnTo>
                <a:lnTo>
                  <a:pt x="1182216" y="512155"/>
                </a:lnTo>
                <a:lnTo>
                  <a:pt x="1222405" y="523093"/>
                </a:lnTo>
                <a:lnTo>
                  <a:pt x="1263418" y="534260"/>
                </a:lnTo>
                <a:lnTo>
                  <a:pt x="1305230" y="545643"/>
                </a:lnTo>
                <a:lnTo>
                  <a:pt x="1347817" y="557231"/>
                </a:lnTo>
                <a:lnTo>
                  <a:pt x="1391155" y="569012"/>
                </a:lnTo>
                <a:lnTo>
                  <a:pt x="1435221" y="580975"/>
                </a:lnTo>
                <a:lnTo>
                  <a:pt x="1479990" y="593108"/>
                </a:lnTo>
                <a:lnTo>
                  <a:pt x="1525438" y="605399"/>
                </a:lnTo>
                <a:lnTo>
                  <a:pt x="1571541" y="617838"/>
                </a:lnTo>
                <a:lnTo>
                  <a:pt x="1618274" y="630413"/>
                </a:lnTo>
                <a:lnTo>
                  <a:pt x="1665615" y="643111"/>
                </a:lnTo>
                <a:lnTo>
                  <a:pt x="1713539" y="655922"/>
                </a:lnTo>
                <a:lnTo>
                  <a:pt x="1762022" y="668834"/>
                </a:lnTo>
                <a:lnTo>
                  <a:pt x="1811039" y="681836"/>
                </a:lnTo>
                <a:lnTo>
                  <a:pt x="1860567" y="694915"/>
                </a:lnTo>
                <a:lnTo>
                  <a:pt x="1910582" y="708061"/>
                </a:lnTo>
                <a:lnTo>
                  <a:pt x="1961060" y="721262"/>
                </a:lnTo>
                <a:lnTo>
                  <a:pt x="2011976" y="734505"/>
                </a:lnTo>
                <a:lnTo>
                  <a:pt x="2063307" y="747781"/>
                </a:lnTo>
                <a:lnTo>
                  <a:pt x="2115028" y="761077"/>
                </a:lnTo>
                <a:lnTo>
                  <a:pt x="2167116" y="774381"/>
                </a:lnTo>
                <a:lnTo>
                  <a:pt x="2219546" y="787683"/>
                </a:lnTo>
                <a:lnTo>
                  <a:pt x="2272294" y="800970"/>
                </a:lnTo>
                <a:lnTo>
                  <a:pt x="2325337" y="814231"/>
                </a:lnTo>
                <a:lnTo>
                  <a:pt x="2378650" y="827455"/>
                </a:lnTo>
                <a:lnTo>
                  <a:pt x="2432210" y="840629"/>
                </a:lnTo>
                <a:lnTo>
                  <a:pt x="2485992" y="853743"/>
                </a:lnTo>
                <a:lnTo>
                  <a:pt x="2539971" y="866785"/>
                </a:lnTo>
                <a:lnTo>
                  <a:pt x="2594125" y="879743"/>
                </a:lnTo>
                <a:lnTo>
                  <a:pt x="2648429" y="892606"/>
                </a:lnTo>
                <a:lnTo>
                  <a:pt x="2702859" y="905363"/>
                </a:lnTo>
                <a:lnTo>
                  <a:pt x="2757391" y="918000"/>
                </a:lnTo>
                <a:lnTo>
                  <a:pt x="2812001" y="930509"/>
                </a:lnTo>
                <a:lnTo>
                  <a:pt x="2866664" y="942875"/>
                </a:lnTo>
                <a:lnTo>
                  <a:pt x="2921358" y="955089"/>
                </a:lnTo>
                <a:lnTo>
                  <a:pt x="2976057" y="967138"/>
                </a:lnTo>
                <a:lnTo>
                  <a:pt x="3030738" y="979012"/>
                </a:lnTo>
                <a:lnTo>
                  <a:pt x="3085376" y="990697"/>
                </a:lnTo>
                <a:lnTo>
                  <a:pt x="3139949" y="1002184"/>
                </a:lnTo>
                <a:lnTo>
                  <a:pt x="3194431" y="1013460"/>
                </a:lnTo>
                <a:lnTo>
                  <a:pt x="3240390" y="1022847"/>
                </a:lnTo>
                <a:lnTo>
                  <a:pt x="3286814" y="1032245"/>
                </a:lnTo>
                <a:lnTo>
                  <a:pt x="3333683" y="1041650"/>
                </a:lnTo>
                <a:lnTo>
                  <a:pt x="3380978" y="1051059"/>
                </a:lnTo>
                <a:lnTo>
                  <a:pt x="3428679" y="1060468"/>
                </a:lnTo>
                <a:lnTo>
                  <a:pt x="3476766" y="1069875"/>
                </a:lnTo>
                <a:lnTo>
                  <a:pt x="3525219" y="1079275"/>
                </a:lnTo>
                <a:lnTo>
                  <a:pt x="3574020" y="1088666"/>
                </a:lnTo>
                <a:lnTo>
                  <a:pt x="3623148" y="1098043"/>
                </a:lnTo>
                <a:lnTo>
                  <a:pt x="3672583" y="1107404"/>
                </a:lnTo>
                <a:lnTo>
                  <a:pt x="3722307" y="1116746"/>
                </a:lnTo>
                <a:lnTo>
                  <a:pt x="3772299" y="1126063"/>
                </a:lnTo>
                <a:lnTo>
                  <a:pt x="3822539" y="1135354"/>
                </a:lnTo>
                <a:lnTo>
                  <a:pt x="3873008" y="1144615"/>
                </a:lnTo>
                <a:lnTo>
                  <a:pt x="3923686" y="1153842"/>
                </a:lnTo>
                <a:lnTo>
                  <a:pt x="3974554" y="1163032"/>
                </a:lnTo>
                <a:lnTo>
                  <a:pt x="4025592" y="1172182"/>
                </a:lnTo>
                <a:lnTo>
                  <a:pt x="4076780" y="1181287"/>
                </a:lnTo>
                <a:lnTo>
                  <a:pt x="4128098" y="1190346"/>
                </a:lnTo>
                <a:lnTo>
                  <a:pt x="4179528" y="1199353"/>
                </a:lnTo>
                <a:lnTo>
                  <a:pt x="4231048" y="1208307"/>
                </a:lnTo>
                <a:lnTo>
                  <a:pt x="4282641" y="1217203"/>
                </a:lnTo>
                <a:lnTo>
                  <a:pt x="4334285" y="1226038"/>
                </a:lnTo>
                <a:lnTo>
                  <a:pt x="4385961" y="1234808"/>
                </a:lnTo>
                <a:lnTo>
                  <a:pt x="4437649" y="1243511"/>
                </a:lnTo>
                <a:lnTo>
                  <a:pt x="4489331" y="1252143"/>
                </a:lnTo>
                <a:lnTo>
                  <a:pt x="4540986" y="1260700"/>
                </a:lnTo>
                <a:lnTo>
                  <a:pt x="4592594" y="1269179"/>
                </a:lnTo>
                <a:lnTo>
                  <a:pt x="4644136" y="1277576"/>
                </a:lnTo>
                <a:lnTo>
                  <a:pt x="4695592" y="1285888"/>
                </a:lnTo>
                <a:lnTo>
                  <a:pt x="4746942" y="1294113"/>
                </a:lnTo>
                <a:lnTo>
                  <a:pt x="4798168" y="1302245"/>
                </a:lnTo>
                <a:lnTo>
                  <a:pt x="4849248" y="1310282"/>
                </a:lnTo>
                <a:lnTo>
                  <a:pt x="4900164" y="1318221"/>
                </a:lnTo>
                <a:lnTo>
                  <a:pt x="4950896" y="1326057"/>
                </a:lnTo>
                <a:lnTo>
                  <a:pt x="5001424" y="1333789"/>
                </a:lnTo>
                <a:lnTo>
                  <a:pt x="5051729" y="1341411"/>
                </a:lnTo>
                <a:lnTo>
                  <a:pt x="5101790" y="1348921"/>
                </a:lnTo>
                <a:lnTo>
                  <a:pt x="5151588" y="1356316"/>
                </a:lnTo>
                <a:lnTo>
                  <a:pt x="5201104" y="1363591"/>
                </a:lnTo>
                <a:lnTo>
                  <a:pt x="5250317" y="1370744"/>
                </a:lnTo>
                <a:lnTo>
                  <a:pt x="5299209" y="1377771"/>
                </a:lnTo>
                <a:lnTo>
                  <a:pt x="5347759" y="1384668"/>
                </a:lnTo>
                <a:lnTo>
                  <a:pt x="5395947" y="1391433"/>
                </a:lnTo>
                <a:lnTo>
                  <a:pt x="5443755" y="1398062"/>
                </a:lnTo>
                <a:lnTo>
                  <a:pt x="5491162" y="1404551"/>
                </a:lnTo>
                <a:lnTo>
                  <a:pt x="5538149" y="1410897"/>
                </a:lnTo>
                <a:lnTo>
                  <a:pt x="5584696" y="1417096"/>
                </a:lnTo>
                <a:lnTo>
                  <a:pt x="5630783" y="1423146"/>
                </a:lnTo>
                <a:lnTo>
                  <a:pt x="5676392" y="1429042"/>
                </a:lnTo>
                <a:lnTo>
                  <a:pt x="5731811" y="1436036"/>
                </a:lnTo>
                <a:lnTo>
                  <a:pt x="5787409" y="1442828"/>
                </a:lnTo>
                <a:lnTo>
                  <a:pt x="5843151" y="1449424"/>
                </a:lnTo>
                <a:lnTo>
                  <a:pt x="5899002" y="1455828"/>
                </a:lnTo>
                <a:lnTo>
                  <a:pt x="5954929" y="1462043"/>
                </a:lnTo>
                <a:lnTo>
                  <a:pt x="6010898" y="1468074"/>
                </a:lnTo>
                <a:lnTo>
                  <a:pt x="6066874" y="1473925"/>
                </a:lnTo>
                <a:lnTo>
                  <a:pt x="6122823" y="1479600"/>
                </a:lnTo>
                <a:lnTo>
                  <a:pt x="6178712" y="1485103"/>
                </a:lnTo>
                <a:lnTo>
                  <a:pt x="6234506" y="1490439"/>
                </a:lnTo>
                <a:lnTo>
                  <a:pt x="6290170" y="1495611"/>
                </a:lnTo>
                <a:lnTo>
                  <a:pt x="6345672" y="1500624"/>
                </a:lnTo>
                <a:lnTo>
                  <a:pt x="6400976" y="1505482"/>
                </a:lnTo>
                <a:lnTo>
                  <a:pt x="6456049" y="1510188"/>
                </a:lnTo>
                <a:lnTo>
                  <a:pt x="6510856" y="1514748"/>
                </a:lnTo>
                <a:lnTo>
                  <a:pt x="6565363" y="1519165"/>
                </a:lnTo>
                <a:lnTo>
                  <a:pt x="6619537" y="1523443"/>
                </a:lnTo>
                <a:lnTo>
                  <a:pt x="6673343" y="1527586"/>
                </a:lnTo>
                <a:lnTo>
                  <a:pt x="6726747" y="1531600"/>
                </a:lnTo>
                <a:lnTo>
                  <a:pt x="6779715" y="1535487"/>
                </a:lnTo>
                <a:lnTo>
                  <a:pt x="6832213" y="1539251"/>
                </a:lnTo>
                <a:lnTo>
                  <a:pt x="6884206" y="1542898"/>
                </a:lnTo>
                <a:lnTo>
                  <a:pt x="6935661" y="1546431"/>
                </a:lnTo>
                <a:lnTo>
                  <a:pt x="6986543" y="1549854"/>
                </a:lnTo>
                <a:lnTo>
                  <a:pt x="7036818" y="1553172"/>
                </a:lnTo>
                <a:lnTo>
                  <a:pt x="7086453" y="1556388"/>
                </a:lnTo>
                <a:lnTo>
                  <a:pt x="7135412" y="1559507"/>
                </a:lnTo>
                <a:lnTo>
                  <a:pt x="7183663" y="1562533"/>
                </a:lnTo>
                <a:lnTo>
                  <a:pt x="7231170" y="1565469"/>
                </a:lnTo>
                <a:lnTo>
                  <a:pt x="7277900" y="1568321"/>
                </a:lnTo>
                <a:lnTo>
                  <a:pt x="7323819" y="1571092"/>
                </a:lnTo>
                <a:lnTo>
                  <a:pt x="7368892" y="1573786"/>
                </a:lnTo>
                <a:lnTo>
                  <a:pt x="7413086" y="1576408"/>
                </a:lnTo>
                <a:lnTo>
                  <a:pt x="7456365" y="1578962"/>
                </a:lnTo>
                <a:lnTo>
                  <a:pt x="7498697" y="1581451"/>
                </a:lnTo>
                <a:lnTo>
                  <a:pt x="7540047" y="1583880"/>
                </a:lnTo>
                <a:lnTo>
                  <a:pt x="7580380" y="1586253"/>
                </a:lnTo>
                <a:lnTo>
                  <a:pt x="7619663" y="1588574"/>
                </a:lnTo>
                <a:lnTo>
                  <a:pt x="7657862" y="1590848"/>
                </a:lnTo>
                <a:lnTo>
                  <a:pt x="7694943" y="1593078"/>
                </a:lnTo>
                <a:lnTo>
                  <a:pt x="7730871" y="1595269"/>
                </a:lnTo>
                <a:lnTo>
                  <a:pt x="7812458" y="1600066"/>
                </a:lnTo>
                <a:lnTo>
                  <a:pt x="7887182" y="1604024"/>
                </a:lnTo>
                <a:lnTo>
                  <a:pt x="7955617" y="1607210"/>
                </a:lnTo>
                <a:lnTo>
                  <a:pt x="8018335" y="1609687"/>
                </a:lnTo>
                <a:lnTo>
                  <a:pt x="8075908" y="1611521"/>
                </a:lnTo>
                <a:lnTo>
                  <a:pt x="8128910" y="1612777"/>
                </a:lnTo>
                <a:lnTo>
                  <a:pt x="8177913" y="1613522"/>
                </a:lnTo>
                <a:lnTo>
                  <a:pt x="8223490" y="1613819"/>
                </a:lnTo>
                <a:lnTo>
                  <a:pt x="8266214" y="1613734"/>
                </a:lnTo>
                <a:lnTo>
                  <a:pt x="8306657" y="1613333"/>
                </a:lnTo>
                <a:lnTo>
                  <a:pt x="8345393" y="1612680"/>
                </a:lnTo>
                <a:lnTo>
                  <a:pt x="8420033" y="1610882"/>
                </a:lnTo>
                <a:lnTo>
                  <a:pt x="8457083" y="1609867"/>
                </a:lnTo>
                <a:lnTo>
                  <a:pt x="8494716" y="1608862"/>
                </a:lnTo>
                <a:lnTo>
                  <a:pt x="8533505" y="1607931"/>
                </a:lnTo>
                <a:lnTo>
                  <a:pt x="8574024" y="1607141"/>
                </a:lnTo>
                <a:lnTo>
                  <a:pt x="8636600" y="1605776"/>
                </a:lnTo>
                <a:lnTo>
                  <a:pt x="8696102" y="1603876"/>
                </a:lnTo>
                <a:lnTo>
                  <a:pt x="8752836" y="1601494"/>
                </a:lnTo>
                <a:lnTo>
                  <a:pt x="8807112" y="1598683"/>
                </a:lnTo>
                <a:lnTo>
                  <a:pt x="8859235" y="1595499"/>
                </a:lnTo>
                <a:lnTo>
                  <a:pt x="8909514" y="1591993"/>
                </a:lnTo>
                <a:lnTo>
                  <a:pt x="8958256" y="1588219"/>
                </a:lnTo>
                <a:lnTo>
                  <a:pt x="9005768" y="1584232"/>
                </a:lnTo>
                <a:lnTo>
                  <a:pt x="9052357" y="1580085"/>
                </a:lnTo>
                <a:lnTo>
                  <a:pt x="9078468" y="1577669"/>
                </a:lnTo>
              </a:path>
              <a:path w="9078595" h="1713865">
                <a:moveTo>
                  <a:pt x="2150364" y="1713344"/>
                </a:moveTo>
                <a:lnTo>
                  <a:pt x="2182841" y="1676752"/>
                </a:lnTo>
                <a:lnTo>
                  <a:pt x="2215421" y="1640186"/>
                </a:lnTo>
                <a:lnTo>
                  <a:pt x="2248209" y="1603673"/>
                </a:lnTo>
                <a:lnTo>
                  <a:pt x="2281313" y="1567238"/>
                </a:lnTo>
                <a:lnTo>
                  <a:pt x="2314838" y="1530909"/>
                </a:lnTo>
                <a:lnTo>
                  <a:pt x="2348890" y="1494711"/>
                </a:lnTo>
                <a:lnTo>
                  <a:pt x="2383575" y="1458672"/>
                </a:lnTo>
                <a:lnTo>
                  <a:pt x="2419000" y="1422817"/>
                </a:lnTo>
                <a:lnTo>
                  <a:pt x="2455270" y="1387174"/>
                </a:lnTo>
                <a:lnTo>
                  <a:pt x="2492492" y="1351767"/>
                </a:lnTo>
                <a:lnTo>
                  <a:pt x="2530772" y="1316625"/>
                </a:lnTo>
                <a:lnTo>
                  <a:pt x="2570215" y="1281772"/>
                </a:lnTo>
                <a:lnTo>
                  <a:pt x="2610929" y="1247236"/>
                </a:lnTo>
                <a:lnTo>
                  <a:pt x="2653019" y="1213044"/>
                </a:lnTo>
                <a:lnTo>
                  <a:pt x="2696591" y="1179221"/>
                </a:lnTo>
                <a:lnTo>
                  <a:pt x="2734291" y="1151080"/>
                </a:lnTo>
                <a:lnTo>
                  <a:pt x="2773426" y="1122756"/>
                </a:lnTo>
                <a:lnTo>
                  <a:pt x="2813857" y="1094323"/>
                </a:lnTo>
                <a:lnTo>
                  <a:pt x="2855442" y="1065853"/>
                </a:lnTo>
                <a:lnTo>
                  <a:pt x="2898040" y="1037419"/>
                </a:lnTo>
                <a:lnTo>
                  <a:pt x="2941512" y="1009096"/>
                </a:lnTo>
                <a:lnTo>
                  <a:pt x="2985717" y="980955"/>
                </a:lnTo>
                <a:lnTo>
                  <a:pt x="3030515" y="953072"/>
                </a:lnTo>
                <a:lnTo>
                  <a:pt x="3075765" y="925518"/>
                </a:lnTo>
                <a:lnTo>
                  <a:pt x="3121326" y="898366"/>
                </a:lnTo>
                <a:lnTo>
                  <a:pt x="3167059" y="871692"/>
                </a:lnTo>
                <a:lnTo>
                  <a:pt x="3212822" y="845566"/>
                </a:lnTo>
                <a:lnTo>
                  <a:pt x="3258475" y="820064"/>
                </a:lnTo>
                <a:lnTo>
                  <a:pt x="3303879" y="795257"/>
                </a:lnTo>
                <a:lnTo>
                  <a:pt x="3348891" y="771220"/>
                </a:lnTo>
                <a:lnTo>
                  <a:pt x="3393373" y="748025"/>
                </a:lnTo>
                <a:lnTo>
                  <a:pt x="3437183" y="725746"/>
                </a:lnTo>
                <a:lnTo>
                  <a:pt x="3480180" y="704457"/>
                </a:lnTo>
                <a:lnTo>
                  <a:pt x="3526952" y="681872"/>
                </a:lnTo>
                <a:lnTo>
                  <a:pt x="3571814" y="660755"/>
                </a:lnTo>
                <a:lnTo>
                  <a:pt x="3615175" y="640947"/>
                </a:lnTo>
                <a:lnTo>
                  <a:pt x="3657443" y="622293"/>
                </a:lnTo>
                <a:lnTo>
                  <a:pt x="3699027" y="604635"/>
                </a:lnTo>
                <a:lnTo>
                  <a:pt x="3740336" y="587818"/>
                </a:lnTo>
                <a:lnTo>
                  <a:pt x="3781778" y="571684"/>
                </a:lnTo>
                <a:lnTo>
                  <a:pt x="3823763" y="556078"/>
                </a:lnTo>
                <a:lnTo>
                  <a:pt x="3866699" y="540841"/>
                </a:lnTo>
                <a:lnTo>
                  <a:pt x="3910995" y="525819"/>
                </a:lnTo>
                <a:lnTo>
                  <a:pt x="3957059" y="510854"/>
                </a:lnTo>
                <a:lnTo>
                  <a:pt x="4005300" y="495789"/>
                </a:lnTo>
                <a:lnTo>
                  <a:pt x="4056127" y="480469"/>
                </a:lnTo>
                <a:lnTo>
                  <a:pt x="4109948" y="464736"/>
                </a:lnTo>
                <a:lnTo>
                  <a:pt x="4167173" y="448434"/>
                </a:lnTo>
                <a:lnTo>
                  <a:pt x="4228210" y="431407"/>
                </a:lnTo>
                <a:lnTo>
                  <a:pt x="4268225" y="420519"/>
                </a:lnTo>
                <a:lnTo>
                  <a:pt x="4310504" y="409335"/>
                </a:lnTo>
                <a:lnTo>
                  <a:pt x="4354852" y="397889"/>
                </a:lnTo>
                <a:lnTo>
                  <a:pt x="4401075" y="386220"/>
                </a:lnTo>
                <a:lnTo>
                  <a:pt x="4448979" y="374362"/>
                </a:lnTo>
                <a:lnTo>
                  <a:pt x="4498368" y="362354"/>
                </a:lnTo>
                <a:lnTo>
                  <a:pt x="4549048" y="350230"/>
                </a:lnTo>
                <a:lnTo>
                  <a:pt x="4600826" y="338028"/>
                </a:lnTo>
                <a:lnTo>
                  <a:pt x="4653505" y="325784"/>
                </a:lnTo>
                <a:lnTo>
                  <a:pt x="4706892" y="313534"/>
                </a:lnTo>
                <a:lnTo>
                  <a:pt x="4760792" y="301316"/>
                </a:lnTo>
                <a:lnTo>
                  <a:pt x="4815011" y="289165"/>
                </a:lnTo>
                <a:lnTo>
                  <a:pt x="4869354" y="277117"/>
                </a:lnTo>
                <a:lnTo>
                  <a:pt x="4923627" y="265211"/>
                </a:lnTo>
                <a:lnTo>
                  <a:pt x="4977634" y="253480"/>
                </a:lnTo>
                <a:lnTo>
                  <a:pt x="5031182" y="241964"/>
                </a:lnTo>
                <a:lnTo>
                  <a:pt x="5084076" y="230696"/>
                </a:lnTo>
                <a:lnTo>
                  <a:pt x="5136121" y="219715"/>
                </a:lnTo>
                <a:lnTo>
                  <a:pt x="5187124" y="209057"/>
                </a:lnTo>
                <a:lnTo>
                  <a:pt x="5236888" y="198758"/>
                </a:lnTo>
                <a:lnTo>
                  <a:pt x="5285221" y="188854"/>
                </a:lnTo>
                <a:lnTo>
                  <a:pt x="5331926" y="179383"/>
                </a:lnTo>
                <a:lnTo>
                  <a:pt x="5376811" y="170379"/>
                </a:lnTo>
                <a:lnTo>
                  <a:pt x="5419680" y="161881"/>
                </a:lnTo>
                <a:lnTo>
                  <a:pt x="5460338" y="153924"/>
                </a:lnTo>
                <a:lnTo>
                  <a:pt x="5498592" y="146546"/>
                </a:lnTo>
                <a:lnTo>
                  <a:pt x="5567983" y="133499"/>
                </a:lnTo>
                <a:lnTo>
                  <a:pt x="5629130" y="122452"/>
                </a:lnTo>
                <a:lnTo>
                  <a:pt x="5683410" y="113160"/>
                </a:lnTo>
                <a:lnTo>
                  <a:pt x="5732201" y="105382"/>
                </a:lnTo>
                <a:lnTo>
                  <a:pt x="5776881" y="98875"/>
                </a:lnTo>
                <a:lnTo>
                  <a:pt x="5818827" y="93396"/>
                </a:lnTo>
                <a:lnTo>
                  <a:pt x="5859417" y="88704"/>
                </a:lnTo>
                <a:lnTo>
                  <a:pt x="5900028" y="84556"/>
                </a:lnTo>
                <a:lnTo>
                  <a:pt x="5942039" y="80709"/>
                </a:lnTo>
                <a:lnTo>
                  <a:pt x="5986826" y="76922"/>
                </a:lnTo>
                <a:lnTo>
                  <a:pt x="6035768" y="72950"/>
                </a:lnTo>
                <a:lnTo>
                  <a:pt x="6090242" y="68553"/>
                </a:lnTo>
                <a:lnTo>
                  <a:pt x="6151626" y="63488"/>
                </a:lnTo>
                <a:lnTo>
                  <a:pt x="6193134" y="60084"/>
                </a:lnTo>
                <a:lnTo>
                  <a:pt x="6236685" y="56666"/>
                </a:lnTo>
                <a:lnTo>
                  <a:pt x="6282088" y="53244"/>
                </a:lnTo>
                <a:lnTo>
                  <a:pt x="6329149" y="49831"/>
                </a:lnTo>
                <a:lnTo>
                  <a:pt x="6377676" y="46438"/>
                </a:lnTo>
                <a:lnTo>
                  <a:pt x="6427477" y="43077"/>
                </a:lnTo>
                <a:lnTo>
                  <a:pt x="6478359" y="39757"/>
                </a:lnTo>
                <a:lnTo>
                  <a:pt x="6530130" y="36492"/>
                </a:lnTo>
                <a:lnTo>
                  <a:pt x="6582596" y="33293"/>
                </a:lnTo>
                <a:lnTo>
                  <a:pt x="6635567" y="30171"/>
                </a:lnTo>
                <a:lnTo>
                  <a:pt x="6688849" y="27137"/>
                </a:lnTo>
                <a:lnTo>
                  <a:pt x="6742250" y="24203"/>
                </a:lnTo>
                <a:lnTo>
                  <a:pt x="6795578" y="21380"/>
                </a:lnTo>
                <a:lnTo>
                  <a:pt x="6848639" y="18680"/>
                </a:lnTo>
                <a:lnTo>
                  <a:pt x="6901242" y="16114"/>
                </a:lnTo>
                <a:lnTo>
                  <a:pt x="6953194" y="13694"/>
                </a:lnTo>
                <a:lnTo>
                  <a:pt x="7004303" y="11431"/>
                </a:lnTo>
                <a:lnTo>
                  <a:pt x="7054376" y="9337"/>
                </a:lnTo>
                <a:lnTo>
                  <a:pt x="7103220" y="7422"/>
                </a:lnTo>
                <a:lnTo>
                  <a:pt x="7150644" y="5699"/>
                </a:lnTo>
                <a:lnTo>
                  <a:pt x="7196455" y="4179"/>
                </a:lnTo>
                <a:lnTo>
                  <a:pt x="7460944" y="0"/>
                </a:lnTo>
                <a:lnTo>
                  <a:pt x="7735982" y="464"/>
                </a:lnTo>
                <a:lnTo>
                  <a:pt x="7952013" y="2786"/>
                </a:lnTo>
                <a:lnTo>
                  <a:pt x="8039481" y="4179"/>
                </a:lnTo>
                <a:lnTo>
                  <a:pt x="8645017" y="4179"/>
                </a:lnTo>
                <a:lnTo>
                  <a:pt x="8707313" y="6085"/>
                </a:lnTo>
                <a:lnTo>
                  <a:pt x="8767625" y="8711"/>
                </a:lnTo>
                <a:lnTo>
                  <a:pt x="8825256" y="11849"/>
                </a:lnTo>
                <a:lnTo>
                  <a:pt x="8879506" y="15291"/>
                </a:lnTo>
                <a:lnTo>
                  <a:pt x="8929679" y="18828"/>
                </a:lnTo>
                <a:lnTo>
                  <a:pt x="8975076" y="22252"/>
                </a:lnTo>
                <a:lnTo>
                  <a:pt x="9014999" y="25355"/>
                </a:lnTo>
                <a:lnTo>
                  <a:pt x="9048750" y="27928"/>
                </a:lnTo>
                <a:lnTo>
                  <a:pt x="9078468" y="30179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3177159" y="2750057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2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3177159" y="2750057"/>
            <a:ext cx="2118995" cy="2874010"/>
          </a:xfrm>
          <a:custGeom>
            <a:avLst/>
            <a:gdLst/>
            <a:ahLst/>
            <a:cxnLst/>
            <a:rect l="l" t="t" r="r" b="b"/>
            <a:pathLst>
              <a:path w="2118995" h="2874010">
                <a:moveTo>
                  <a:pt x="3937" y="402970"/>
                </a:moveTo>
                <a:lnTo>
                  <a:pt x="694055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  <a:path w="2118995" h="2874010">
                <a:moveTo>
                  <a:pt x="727837" y="1669795"/>
                </a:moveTo>
                <a:lnTo>
                  <a:pt x="1417955" y="1266824"/>
                </a:lnTo>
                <a:lnTo>
                  <a:pt x="2118487" y="1671192"/>
                </a:lnTo>
                <a:lnTo>
                  <a:pt x="2114677" y="2470530"/>
                </a:lnTo>
                <a:lnTo>
                  <a:pt x="1424432" y="2873476"/>
                </a:lnTo>
                <a:lnTo>
                  <a:pt x="723900" y="2469006"/>
                </a:lnTo>
                <a:lnTo>
                  <a:pt x="727837" y="1669795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3910584" y="1483232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4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1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4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3910584" y="1483232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0"/>
                </a:moveTo>
                <a:lnTo>
                  <a:pt x="694054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1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3158109" y="216407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1"/>
                </a:lnTo>
                <a:lnTo>
                  <a:pt x="0" y="1202182"/>
                </a:lnTo>
                <a:lnTo>
                  <a:pt x="700532" y="1606677"/>
                </a:lnTo>
                <a:lnTo>
                  <a:pt x="1390777" y="1203706"/>
                </a:lnTo>
                <a:lnTo>
                  <a:pt x="1394587" y="404368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3158109" y="216407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1"/>
                </a:moveTo>
                <a:lnTo>
                  <a:pt x="694055" y="0"/>
                </a:lnTo>
                <a:lnTo>
                  <a:pt x="1394587" y="404368"/>
                </a:lnTo>
                <a:lnTo>
                  <a:pt x="1390777" y="1203706"/>
                </a:lnTo>
                <a:lnTo>
                  <a:pt x="700532" y="1606677"/>
                </a:lnTo>
                <a:lnTo>
                  <a:pt x="0" y="1202182"/>
                </a:lnTo>
                <a:lnTo>
                  <a:pt x="3937" y="40297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4644009" y="5274183"/>
            <a:ext cx="1395095" cy="1584325"/>
          </a:xfrm>
          <a:custGeom>
            <a:avLst/>
            <a:gdLst/>
            <a:ahLst/>
            <a:cxnLst/>
            <a:rect l="l" t="t" r="r" b="b"/>
            <a:pathLst>
              <a:path w="1395095" h="1584325">
                <a:moveTo>
                  <a:pt x="694054" y="0"/>
                </a:moveTo>
                <a:lnTo>
                  <a:pt x="3937" y="402958"/>
                </a:lnTo>
                <a:lnTo>
                  <a:pt x="0" y="1202220"/>
                </a:lnTo>
                <a:lnTo>
                  <a:pt x="660966" y="1583815"/>
                </a:lnTo>
                <a:lnTo>
                  <a:pt x="739656" y="1583815"/>
                </a:lnTo>
                <a:lnTo>
                  <a:pt x="1390777" y="1203667"/>
                </a:lnTo>
                <a:lnTo>
                  <a:pt x="1394587" y="404406"/>
                </a:lnTo>
                <a:lnTo>
                  <a:pt x="694054" y="0"/>
                </a:lnTo>
                <a:close/>
              </a:path>
            </a:pathLst>
          </a:custGeom>
          <a:solidFill>
            <a:srgbClr val="FFFFFF">
              <a:alpha val="588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4644009" y="5274183"/>
            <a:ext cx="1395095" cy="1584325"/>
          </a:xfrm>
          <a:custGeom>
            <a:avLst/>
            <a:gdLst/>
            <a:ahLst/>
            <a:cxnLst/>
            <a:rect l="l" t="t" r="r" b="b"/>
            <a:pathLst>
              <a:path w="1395095" h="1584325">
                <a:moveTo>
                  <a:pt x="3937" y="402958"/>
                </a:moveTo>
                <a:lnTo>
                  <a:pt x="694054" y="0"/>
                </a:lnTo>
                <a:lnTo>
                  <a:pt x="1394587" y="404406"/>
                </a:lnTo>
                <a:lnTo>
                  <a:pt x="1390777" y="1203667"/>
                </a:lnTo>
                <a:lnTo>
                  <a:pt x="739656" y="1583815"/>
                </a:lnTo>
              </a:path>
              <a:path w="1395095" h="1584325">
                <a:moveTo>
                  <a:pt x="660966" y="1583815"/>
                </a:moveTo>
                <a:lnTo>
                  <a:pt x="0" y="1202220"/>
                </a:lnTo>
                <a:lnTo>
                  <a:pt x="3937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74214" y="4007358"/>
            <a:ext cx="802005" cy="1607185"/>
          </a:xfrm>
          <a:custGeom>
            <a:avLst/>
            <a:gdLst/>
            <a:ahLst/>
            <a:cxnLst/>
            <a:rect l="l" t="t" r="r" b="b"/>
            <a:pathLst>
              <a:path w="802005" h="1607185">
                <a:moveTo>
                  <a:pt x="101349" y="0"/>
                </a:moveTo>
                <a:lnTo>
                  <a:pt x="0" y="62865"/>
                </a:lnTo>
                <a:lnTo>
                  <a:pt x="3425" y="1545971"/>
                </a:lnTo>
                <a:lnTo>
                  <a:pt x="107750" y="1606651"/>
                </a:lnTo>
                <a:lnTo>
                  <a:pt x="797982" y="1203706"/>
                </a:lnTo>
                <a:lnTo>
                  <a:pt x="801869" y="404368"/>
                </a:lnTo>
                <a:lnTo>
                  <a:pt x="101349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74214" y="4007358"/>
            <a:ext cx="802005" cy="1607185"/>
          </a:xfrm>
          <a:custGeom>
            <a:avLst/>
            <a:gdLst/>
            <a:ahLst/>
            <a:cxnLst/>
            <a:rect l="l" t="t" r="r" b="b"/>
            <a:pathLst>
              <a:path w="802005" h="1607185">
                <a:moveTo>
                  <a:pt x="0" y="62865"/>
                </a:moveTo>
                <a:lnTo>
                  <a:pt x="101349" y="0"/>
                </a:lnTo>
                <a:lnTo>
                  <a:pt x="801869" y="404368"/>
                </a:lnTo>
                <a:lnTo>
                  <a:pt x="797982" y="1203706"/>
                </a:lnTo>
                <a:lnTo>
                  <a:pt x="107750" y="1606651"/>
                </a:lnTo>
                <a:lnTo>
                  <a:pt x="3425" y="1545971"/>
                </a:lnTo>
                <a:lnTo>
                  <a:pt x="0" y="62865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205346" y="5293233"/>
            <a:ext cx="1395095" cy="1565275"/>
          </a:xfrm>
          <a:custGeom>
            <a:avLst/>
            <a:gdLst/>
            <a:ahLst/>
            <a:cxnLst/>
            <a:rect l="l" t="t" r="r" b="b"/>
            <a:pathLst>
              <a:path w="1395095" h="1565275">
                <a:moveTo>
                  <a:pt x="3898" y="402958"/>
                </a:moveTo>
                <a:lnTo>
                  <a:pt x="694118" y="0"/>
                </a:lnTo>
                <a:lnTo>
                  <a:pt x="1394599" y="404406"/>
                </a:lnTo>
                <a:lnTo>
                  <a:pt x="1390789" y="1203667"/>
                </a:lnTo>
                <a:lnTo>
                  <a:pt x="772277" y="1564765"/>
                </a:lnTo>
              </a:path>
              <a:path w="1395095" h="1565275">
                <a:moveTo>
                  <a:pt x="627956" y="1564765"/>
                </a:moveTo>
                <a:lnTo>
                  <a:pt x="0" y="1202220"/>
                </a:lnTo>
                <a:lnTo>
                  <a:pt x="3898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233934" y="2740532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118" y="0"/>
                </a:moveTo>
                <a:lnTo>
                  <a:pt x="3886" y="402970"/>
                </a:lnTo>
                <a:lnTo>
                  <a:pt x="0" y="1202181"/>
                </a:lnTo>
                <a:lnTo>
                  <a:pt x="700506" y="1606677"/>
                </a:lnTo>
                <a:lnTo>
                  <a:pt x="1390777" y="1203705"/>
                </a:lnTo>
                <a:lnTo>
                  <a:pt x="1394586" y="404367"/>
                </a:lnTo>
                <a:lnTo>
                  <a:pt x="694118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233934" y="2740532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70"/>
                </a:moveTo>
                <a:lnTo>
                  <a:pt x="694118" y="0"/>
                </a:lnTo>
                <a:lnTo>
                  <a:pt x="1394586" y="404367"/>
                </a:lnTo>
                <a:lnTo>
                  <a:pt x="1390777" y="1203705"/>
                </a:lnTo>
                <a:lnTo>
                  <a:pt x="700506" y="1606677"/>
                </a:lnTo>
                <a:lnTo>
                  <a:pt x="0" y="1202181"/>
                </a:lnTo>
                <a:lnTo>
                  <a:pt x="3886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957821" y="401688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98" y="402971"/>
                </a:moveTo>
                <a:lnTo>
                  <a:pt x="694067" y="0"/>
                </a:lnTo>
                <a:lnTo>
                  <a:pt x="1394599" y="404368"/>
                </a:lnTo>
                <a:lnTo>
                  <a:pt x="1390789" y="1203706"/>
                </a:lnTo>
                <a:lnTo>
                  <a:pt x="700544" y="1606651"/>
                </a:lnTo>
                <a:lnTo>
                  <a:pt x="0" y="1202182"/>
                </a:lnTo>
                <a:lnTo>
                  <a:pt x="3898" y="402971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1691259" y="5302758"/>
            <a:ext cx="1395095" cy="1555750"/>
          </a:xfrm>
          <a:custGeom>
            <a:avLst/>
            <a:gdLst/>
            <a:ahLst/>
            <a:cxnLst/>
            <a:rect l="l" t="t" r="r" b="b"/>
            <a:pathLst>
              <a:path w="1395095" h="1555750">
                <a:moveTo>
                  <a:pt x="3937" y="402958"/>
                </a:moveTo>
                <a:lnTo>
                  <a:pt x="694055" y="0"/>
                </a:lnTo>
                <a:lnTo>
                  <a:pt x="1394587" y="404406"/>
                </a:lnTo>
                <a:lnTo>
                  <a:pt x="1390777" y="1203667"/>
                </a:lnTo>
                <a:lnTo>
                  <a:pt x="788600" y="1555240"/>
                </a:lnTo>
              </a:path>
              <a:path w="1395095" h="1555750">
                <a:moveTo>
                  <a:pt x="611471" y="1555240"/>
                </a:moveTo>
                <a:lnTo>
                  <a:pt x="0" y="1202220"/>
                </a:lnTo>
                <a:lnTo>
                  <a:pt x="3937" y="40295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1710309" y="2750057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2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1710309" y="2750057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0"/>
                </a:moveTo>
                <a:lnTo>
                  <a:pt x="694055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976871" y="1454657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98" y="402970"/>
                </a:moveTo>
                <a:lnTo>
                  <a:pt x="694067" y="0"/>
                </a:lnTo>
                <a:lnTo>
                  <a:pt x="1394599" y="404367"/>
                </a:lnTo>
                <a:lnTo>
                  <a:pt x="1390789" y="1203705"/>
                </a:lnTo>
                <a:lnTo>
                  <a:pt x="700544" y="1606677"/>
                </a:lnTo>
                <a:lnTo>
                  <a:pt x="0" y="1202181"/>
                </a:lnTo>
                <a:lnTo>
                  <a:pt x="3898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6987158" y="403593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1"/>
                </a:lnTo>
                <a:lnTo>
                  <a:pt x="0" y="1202182"/>
                </a:lnTo>
                <a:lnTo>
                  <a:pt x="700532" y="1606651"/>
                </a:lnTo>
                <a:lnTo>
                  <a:pt x="1390777" y="1203706"/>
                </a:lnTo>
                <a:lnTo>
                  <a:pt x="1394587" y="404368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6987158" y="4035933"/>
            <a:ext cx="2138045" cy="2822575"/>
          </a:xfrm>
          <a:custGeom>
            <a:avLst/>
            <a:gdLst/>
            <a:ahLst/>
            <a:cxnLst/>
            <a:rect l="l" t="t" r="r" b="b"/>
            <a:pathLst>
              <a:path w="2138045" h="2822575">
                <a:moveTo>
                  <a:pt x="3937" y="402971"/>
                </a:moveTo>
                <a:lnTo>
                  <a:pt x="694055" y="0"/>
                </a:lnTo>
                <a:lnTo>
                  <a:pt x="1394587" y="404368"/>
                </a:lnTo>
                <a:lnTo>
                  <a:pt x="1390777" y="1203706"/>
                </a:lnTo>
                <a:lnTo>
                  <a:pt x="700532" y="1606651"/>
                </a:lnTo>
                <a:lnTo>
                  <a:pt x="0" y="1202182"/>
                </a:lnTo>
                <a:lnTo>
                  <a:pt x="3937" y="402971"/>
                </a:lnTo>
                <a:close/>
              </a:path>
              <a:path w="2138045" h="2822575">
                <a:moveTo>
                  <a:pt x="746887" y="1679308"/>
                </a:moveTo>
                <a:lnTo>
                  <a:pt x="1437005" y="1276350"/>
                </a:lnTo>
                <a:lnTo>
                  <a:pt x="2137537" y="1680756"/>
                </a:lnTo>
                <a:lnTo>
                  <a:pt x="2133727" y="2480017"/>
                </a:lnTo>
                <a:lnTo>
                  <a:pt x="1547868" y="2822064"/>
                </a:lnTo>
              </a:path>
              <a:path w="2138045" h="2822575">
                <a:moveTo>
                  <a:pt x="1337919" y="2822064"/>
                </a:moveTo>
                <a:lnTo>
                  <a:pt x="742950" y="2478570"/>
                </a:lnTo>
                <a:lnTo>
                  <a:pt x="746887" y="167930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7730108" y="2759582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055" y="0"/>
                </a:moveTo>
                <a:lnTo>
                  <a:pt x="3937" y="402970"/>
                </a:lnTo>
                <a:lnTo>
                  <a:pt x="0" y="1202181"/>
                </a:lnTo>
                <a:lnTo>
                  <a:pt x="700532" y="1606677"/>
                </a:lnTo>
                <a:lnTo>
                  <a:pt x="1390777" y="1203705"/>
                </a:lnTo>
                <a:lnTo>
                  <a:pt x="1394587" y="404367"/>
                </a:lnTo>
                <a:lnTo>
                  <a:pt x="694055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7730108" y="2759582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937" y="402970"/>
                </a:moveTo>
                <a:lnTo>
                  <a:pt x="694055" y="0"/>
                </a:lnTo>
                <a:lnTo>
                  <a:pt x="1394587" y="404367"/>
                </a:lnTo>
                <a:lnTo>
                  <a:pt x="1390777" y="1203705"/>
                </a:lnTo>
                <a:lnTo>
                  <a:pt x="700532" y="1606677"/>
                </a:lnTo>
                <a:lnTo>
                  <a:pt x="0" y="1202181"/>
                </a:lnTo>
                <a:lnTo>
                  <a:pt x="3937" y="40297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8463533" y="4043867"/>
            <a:ext cx="680720" cy="1587500"/>
          </a:xfrm>
          <a:custGeom>
            <a:avLst/>
            <a:gdLst/>
            <a:ahLst/>
            <a:cxnLst/>
            <a:rect l="l" t="t" r="r" b="b"/>
            <a:pathLst>
              <a:path w="680720" h="1587500">
                <a:moveTo>
                  <a:pt x="680466" y="0"/>
                </a:moveTo>
                <a:lnTo>
                  <a:pt x="3937" y="395036"/>
                </a:lnTo>
                <a:lnTo>
                  <a:pt x="0" y="1194247"/>
                </a:lnTo>
                <a:lnTo>
                  <a:pt x="680466" y="1587131"/>
                </a:lnTo>
                <a:lnTo>
                  <a:pt x="680466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8463533" y="1500692"/>
            <a:ext cx="680720" cy="4130675"/>
          </a:xfrm>
          <a:custGeom>
            <a:avLst/>
            <a:gdLst/>
            <a:ahLst/>
            <a:cxnLst/>
            <a:rect l="l" t="t" r="r" b="b"/>
            <a:pathLst>
              <a:path w="680720" h="4130675">
                <a:moveTo>
                  <a:pt x="3937" y="2938211"/>
                </a:moveTo>
                <a:lnTo>
                  <a:pt x="680466" y="2543174"/>
                </a:lnTo>
              </a:path>
              <a:path w="680720" h="4130675">
                <a:moveTo>
                  <a:pt x="680466" y="4130306"/>
                </a:moveTo>
                <a:lnTo>
                  <a:pt x="0" y="3737422"/>
                </a:lnTo>
                <a:lnTo>
                  <a:pt x="3937" y="2938211"/>
                </a:lnTo>
              </a:path>
              <a:path w="680720" h="4130675">
                <a:moveTo>
                  <a:pt x="3937" y="395036"/>
                </a:moveTo>
                <a:lnTo>
                  <a:pt x="680466" y="0"/>
                </a:lnTo>
              </a:path>
              <a:path w="680720" h="4130675">
                <a:moveTo>
                  <a:pt x="680466" y="1587155"/>
                </a:moveTo>
                <a:lnTo>
                  <a:pt x="0" y="1194247"/>
                </a:lnTo>
                <a:lnTo>
                  <a:pt x="3937" y="39503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457200" y="333755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8229600" y="0"/>
                </a:moveTo>
                <a:lnTo>
                  <a:pt x="0" y="0"/>
                </a:lnTo>
                <a:lnTo>
                  <a:pt x="0" y="344424"/>
                </a:lnTo>
                <a:lnTo>
                  <a:pt x="0" y="6185916"/>
                </a:lnTo>
                <a:lnTo>
                  <a:pt x="8229600" y="6185916"/>
                </a:lnTo>
                <a:lnTo>
                  <a:pt x="8229600" y="344424"/>
                </a:lnTo>
                <a:lnTo>
                  <a:pt x="8229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457199" y="333755"/>
            <a:ext cx="8229600" cy="6186170"/>
          </a:xfrm>
          <a:custGeom>
            <a:avLst/>
            <a:gdLst/>
            <a:ahLst/>
            <a:cxnLst/>
            <a:rect l="l" t="t" r="r" b="b"/>
            <a:pathLst>
              <a:path w="8229600" h="6186170">
                <a:moveTo>
                  <a:pt x="0" y="6185916"/>
                </a:moveTo>
                <a:lnTo>
                  <a:pt x="8229600" y="6185916"/>
                </a:lnTo>
                <a:lnTo>
                  <a:pt x="8229600" y="0"/>
                </a:lnTo>
                <a:lnTo>
                  <a:pt x="0" y="0"/>
                </a:lnTo>
                <a:lnTo>
                  <a:pt x="0" y="618591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4561331" y="0"/>
            <a:ext cx="3679190" cy="678180"/>
          </a:xfrm>
          <a:custGeom>
            <a:avLst/>
            <a:gdLst/>
            <a:ahLst/>
            <a:cxnLst/>
            <a:rect l="l" t="t" r="r" b="b"/>
            <a:pathLst>
              <a:path w="3679190" h="678180">
                <a:moveTo>
                  <a:pt x="0" y="678179"/>
                </a:moveTo>
                <a:lnTo>
                  <a:pt x="3678936" y="678179"/>
                </a:lnTo>
                <a:lnTo>
                  <a:pt x="3678936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4561331" y="0"/>
            <a:ext cx="3679190" cy="678180"/>
          </a:xfrm>
          <a:custGeom>
            <a:avLst/>
            <a:gdLst/>
            <a:ahLst/>
            <a:cxnLst/>
            <a:rect l="l" t="t" r="r" b="b"/>
            <a:pathLst>
              <a:path w="3679190" h="678180">
                <a:moveTo>
                  <a:pt x="0" y="678179"/>
                </a:moveTo>
                <a:lnTo>
                  <a:pt x="3678936" y="678179"/>
                </a:lnTo>
                <a:lnTo>
                  <a:pt x="3678936" y="0"/>
                </a:lnTo>
              </a:path>
              <a:path w="3679190" h="678180">
                <a:moveTo>
                  <a:pt x="0" y="0"/>
                </a:moveTo>
                <a:lnTo>
                  <a:pt x="0" y="678179"/>
                </a:lnTo>
              </a:path>
            </a:pathLst>
          </a:custGeom>
          <a:ln w="15240">
            <a:solidFill>
              <a:srgbClr val="6C6C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4649724" y="0"/>
            <a:ext cx="3505200" cy="601980"/>
          </a:xfrm>
          <a:custGeom>
            <a:avLst/>
            <a:gdLst/>
            <a:ahLst/>
            <a:cxnLst/>
            <a:rect l="l" t="t" r="r" b="b"/>
            <a:pathLst>
              <a:path w="3505200" h="601980">
                <a:moveTo>
                  <a:pt x="0" y="601979"/>
                </a:moveTo>
                <a:lnTo>
                  <a:pt x="3505200" y="601979"/>
                </a:lnTo>
                <a:lnTo>
                  <a:pt x="3505200" y="0"/>
                </a:lnTo>
                <a:lnTo>
                  <a:pt x="0" y="0"/>
                </a:lnTo>
                <a:lnTo>
                  <a:pt x="0" y="601979"/>
                </a:lnTo>
                <a:close/>
              </a:path>
            </a:pathLst>
          </a:custGeom>
          <a:solidFill>
            <a:srgbClr val="715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90955" y="2337308"/>
            <a:ext cx="6506845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90955" y="1801215"/>
            <a:ext cx="6531609" cy="1636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jpg"/><Relationship Id="rId4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80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8072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3672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00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3400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762000" y="0"/>
                </a:lnTo>
                <a:lnTo>
                  <a:pt x="533400" y="0"/>
                </a:lnTo>
                <a:lnTo>
                  <a:pt x="0" y="0"/>
                </a:lnTo>
                <a:lnTo>
                  <a:pt x="0" y="6858000"/>
                </a:lnTo>
                <a:lnTo>
                  <a:pt x="533400" y="6858000"/>
                </a:lnTo>
                <a:lnTo>
                  <a:pt x="7620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10000" y="0"/>
            <a:ext cx="2819400" cy="6858000"/>
          </a:xfrm>
          <a:custGeom>
            <a:avLst/>
            <a:gdLst/>
            <a:ahLst/>
            <a:cxnLst/>
            <a:rect l="l" t="t" r="r" b="b"/>
            <a:pathLst>
              <a:path w="2819400" h="6858000">
                <a:moveTo>
                  <a:pt x="2819400" y="0"/>
                </a:moveTo>
                <a:lnTo>
                  <a:pt x="0" y="0"/>
                </a:lnTo>
                <a:lnTo>
                  <a:pt x="0" y="6858000"/>
                </a:lnTo>
                <a:lnTo>
                  <a:pt x="2819400" y="6858000"/>
                </a:lnTo>
                <a:lnTo>
                  <a:pt x="2819400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-6349" y="0"/>
            <a:ext cx="9156700" cy="6871970"/>
            <a:chOff x="-6349" y="0"/>
            <a:chExt cx="9156700" cy="6871970"/>
          </a:xfrm>
        </p:grpSpPr>
        <p:sp>
          <p:nvSpPr>
            <p:cNvPr id="11" name="object 11"/>
            <p:cNvSpPr/>
            <p:nvPr/>
          </p:nvSpPr>
          <p:spPr>
            <a:xfrm>
              <a:off x="2895600" y="0"/>
              <a:ext cx="990600" cy="6858000"/>
            </a:xfrm>
            <a:custGeom>
              <a:avLst/>
              <a:gdLst/>
              <a:ahLst/>
              <a:cxnLst/>
              <a:rect l="l" t="t" r="r" b="b"/>
              <a:pathLst>
                <a:path w="990600" h="6858000">
                  <a:moveTo>
                    <a:pt x="990600" y="0"/>
                  </a:moveTo>
                  <a:lnTo>
                    <a:pt x="457200" y="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228600" y="6858000"/>
                  </a:lnTo>
                  <a:lnTo>
                    <a:pt x="457200" y="6858000"/>
                  </a:lnTo>
                  <a:lnTo>
                    <a:pt x="990600" y="685800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-6349" y="210057"/>
              <a:ext cx="9156699" cy="66542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61332" y="0"/>
              <a:ext cx="3679190" cy="6250305"/>
            </a:xfrm>
            <a:custGeom>
              <a:avLst/>
              <a:gdLst/>
              <a:ahLst/>
              <a:cxnLst/>
              <a:rect l="l" t="t" r="r" b="b"/>
              <a:pathLst>
                <a:path w="3679190" h="6250305">
                  <a:moveTo>
                    <a:pt x="0" y="6249924"/>
                  </a:moveTo>
                  <a:lnTo>
                    <a:pt x="3678936" y="6249924"/>
                  </a:lnTo>
                  <a:lnTo>
                    <a:pt x="3678936" y="0"/>
                  </a:lnTo>
                  <a:lnTo>
                    <a:pt x="0" y="0"/>
                  </a:lnTo>
                  <a:lnTo>
                    <a:pt x="0" y="6249924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61332" y="0"/>
              <a:ext cx="3679190" cy="6250305"/>
            </a:xfrm>
            <a:custGeom>
              <a:avLst/>
              <a:gdLst/>
              <a:ahLst/>
              <a:cxnLst/>
              <a:rect l="l" t="t" r="r" b="b"/>
              <a:pathLst>
                <a:path w="3679190" h="6250305">
                  <a:moveTo>
                    <a:pt x="0" y="6249924"/>
                  </a:moveTo>
                  <a:lnTo>
                    <a:pt x="3678936" y="6249924"/>
                  </a:lnTo>
                  <a:lnTo>
                    <a:pt x="3678936" y="0"/>
                  </a:lnTo>
                </a:path>
                <a:path w="3679190" h="6250305">
                  <a:moveTo>
                    <a:pt x="0" y="0"/>
                  </a:moveTo>
                  <a:lnTo>
                    <a:pt x="0" y="6249924"/>
                  </a:lnTo>
                </a:path>
              </a:pathLst>
            </a:custGeom>
            <a:ln w="15240">
              <a:solidFill>
                <a:srgbClr val="6C6C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49724" y="0"/>
              <a:ext cx="3505200" cy="2292350"/>
            </a:xfrm>
            <a:custGeom>
              <a:avLst/>
              <a:gdLst/>
              <a:ahLst/>
              <a:cxnLst/>
              <a:rect l="l" t="t" r="r" b="b"/>
              <a:pathLst>
                <a:path w="3505200" h="2292350">
                  <a:moveTo>
                    <a:pt x="0" y="2292096"/>
                  </a:moveTo>
                  <a:lnTo>
                    <a:pt x="3505200" y="2292096"/>
                  </a:lnTo>
                  <a:lnTo>
                    <a:pt x="3505200" y="0"/>
                  </a:lnTo>
                  <a:lnTo>
                    <a:pt x="0" y="0"/>
                  </a:lnTo>
                  <a:lnTo>
                    <a:pt x="0" y="2292096"/>
                  </a:lnTo>
                  <a:close/>
                </a:path>
              </a:pathLst>
            </a:custGeom>
            <a:solidFill>
              <a:srgbClr val="715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51247" y="6088379"/>
              <a:ext cx="3505200" cy="82550"/>
            </a:xfrm>
            <a:custGeom>
              <a:avLst/>
              <a:gdLst/>
              <a:ahLst/>
              <a:cxnLst/>
              <a:rect l="l" t="t" r="r" b="b"/>
              <a:pathLst>
                <a:path w="3505200" h="82550">
                  <a:moveTo>
                    <a:pt x="3505200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3505200" y="82296"/>
                  </a:lnTo>
                  <a:lnTo>
                    <a:pt x="3505200" y="0"/>
                  </a:lnTo>
                  <a:close/>
                </a:path>
              </a:pathLst>
            </a:custGeom>
            <a:solidFill>
              <a:srgbClr val="A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812919" y="2375738"/>
            <a:ext cx="2946400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48309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AC0000"/>
                </a:solidFill>
                <a:latin typeface="Calibri"/>
                <a:cs typeface="Calibri"/>
              </a:rPr>
              <a:t>7.Hafta  Dengeli</a:t>
            </a:r>
            <a:r>
              <a:rPr sz="3200" b="1" spc="-8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AC0000"/>
                </a:solidFill>
                <a:latin typeface="Calibri"/>
                <a:cs typeface="Calibri"/>
              </a:rPr>
              <a:t>Arama  </a:t>
            </a:r>
            <a:r>
              <a:rPr sz="3200" b="1" spc="-5" dirty="0">
                <a:solidFill>
                  <a:srgbClr val="AC0000"/>
                </a:solidFill>
                <a:latin typeface="Calibri"/>
                <a:cs typeface="Calibri"/>
              </a:rPr>
              <a:t>Ağaçları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b="1" spc="-15" dirty="0">
                <a:solidFill>
                  <a:srgbClr val="AC0000"/>
                </a:solidFill>
                <a:latin typeface="Calibri"/>
                <a:cs typeface="Calibri"/>
              </a:rPr>
              <a:t>(Red </a:t>
            </a:r>
            <a:r>
              <a:rPr sz="3200" b="1" dirty="0">
                <a:solidFill>
                  <a:srgbClr val="AC0000"/>
                </a:solidFill>
                <a:latin typeface="Calibri"/>
                <a:cs typeface="Calibri"/>
              </a:rPr>
              <a:t>- Black</a:t>
            </a:r>
            <a:r>
              <a:rPr sz="3200" b="1" spc="-8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200" b="1" spc="-45" dirty="0">
                <a:solidFill>
                  <a:srgbClr val="AC0000"/>
                </a:solidFill>
                <a:latin typeface="Calibri"/>
                <a:cs typeface="Calibri"/>
              </a:rPr>
              <a:t>Tree)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12919" y="4390110"/>
            <a:ext cx="2792095" cy="116586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69545" indent="-157480">
              <a:lnSpc>
                <a:spcPct val="100000"/>
              </a:lnSpc>
              <a:spcBef>
                <a:spcPts val="300"/>
              </a:spcBef>
              <a:buChar char="•"/>
              <a:tabLst>
                <a:tab pos="170180" algn="l"/>
              </a:tabLst>
            </a:pPr>
            <a:r>
              <a:rPr sz="1700" spc="-5" dirty="0">
                <a:solidFill>
                  <a:srgbClr val="424242"/>
                </a:solidFill>
                <a:latin typeface="Calibri"/>
                <a:cs typeface="Calibri"/>
              </a:rPr>
              <a:t>Kırmızı-siyah</a:t>
            </a:r>
            <a:r>
              <a:rPr sz="1700" spc="-5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24242"/>
                </a:solidFill>
                <a:latin typeface="Calibri"/>
                <a:cs typeface="Calibri"/>
              </a:rPr>
              <a:t>ağaçlar</a:t>
            </a:r>
            <a:endParaRPr sz="1700">
              <a:latin typeface="Calibri"/>
              <a:cs typeface="Calibri"/>
            </a:endParaRPr>
          </a:p>
          <a:p>
            <a:pPr marL="168910" indent="-156845">
              <a:lnSpc>
                <a:spcPct val="100000"/>
              </a:lnSpc>
              <a:spcBef>
                <a:spcPts val="204"/>
              </a:spcBef>
              <a:buChar char="•"/>
              <a:tabLst>
                <a:tab pos="169545" algn="l"/>
              </a:tabLst>
            </a:pPr>
            <a:r>
              <a:rPr sz="1700" spc="-5" dirty="0">
                <a:solidFill>
                  <a:srgbClr val="424242"/>
                </a:solidFill>
                <a:latin typeface="Calibri"/>
                <a:cs typeface="Calibri"/>
              </a:rPr>
              <a:t>Kırmızı-siyah ağacın</a:t>
            </a:r>
            <a:r>
              <a:rPr sz="1700" spc="-6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24242"/>
                </a:solidFill>
                <a:latin typeface="Calibri"/>
                <a:cs typeface="Calibri"/>
              </a:rPr>
              <a:t>yüksekliği</a:t>
            </a:r>
            <a:endParaRPr sz="1700">
              <a:latin typeface="Calibri"/>
              <a:cs typeface="Calibri"/>
            </a:endParaRPr>
          </a:p>
          <a:p>
            <a:pPr marL="169545" indent="-157480">
              <a:lnSpc>
                <a:spcPct val="100000"/>
              </a:lnSpc>
              <a:spcBef>
                <a:spcPts val="204"/>
              </a:spcBef>
              <a:buChar char="•"/>
              <a:tabLst>
                <a:tab pos="170180" algn="l"/>
              </a:tabLst>
            </a:pPr>
            <a:r>
              <a:rPr sz="1700" spc="-10" dirty="0">
                <a:solidFill>
                  <a:srgbClr val="424242"/>
                </a:solidFill>
                <a:latin typeface="Calibri"/>
                <a:cs typeface="Calibri"/>
              </a:rPr>
              <a:t>Rotation </a:t>
            </a:r>
            <a:r>
              <a:rPr sz="1700" dirty="0">
                <a:solidFill>
                  <a:srgbClr val="424242"/>
                </a:solidFill>
                <a:latin typeface="Calibri"/>
                <a:cs typeface="Calibri"/>
              </a:rPr>
              <a:t>/</a:t>
            </a:r>
            <a:r>
              <a:rPr sz="1700" spc="-1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24242"/>
                </a:solidFill>
                <a:latin typeface="Calibri"/>
                <a:cs typeface="Calibri"/>
              </a:rPr>
              <a:t>Dönme</a:t>
            </a:r>
            <a:endParaRPr sz="1700">
              <a:latin typeface="Calibri"/>
              <a:cs typeface="Calibri"/>
            </a:endParaRPr>
          </a:p>
          <a:p>
            <a:pPr marL="169545" indent="-157480">
              <a:lnSpc>
                <a:spcPct val="100000"/>
              </a:lnSpc>
              <a:spcBef>
                <a:spcPts val="204"/>
              </a:spcBef>
              <a:buChar char="•"/>
              <a:tabLst>
                <a:tab pos="170180" algn="l"/>
              </a:tabLst>
            </a:pPr>
            <a:r>
              <a:rPr sz="1700" dirty="0">
                <a:solidFill>
                  <a:srgbClr val="424242"/>
                </a:solidFill>
                <a:latin typeface="Calibri"/>
                <a:cs typeface="Calibri"/>
              </a:rPr>
              <a:t>Insertion / </a:t>
            </a:r>
            <a:r>
              <a:rPr sz="1700" spc="-20" dirty="0">
                <a:solidFill>
                  <a:srgbClr val="424242"/>
                </a:solidFill>
                <a:latin typeface="Calibri"/>
                <a:cs typeface="Calibri"/>
              </a:rPr>
              <a:t>araya</a:t>
            </a:r>
            <a:r>
              <a:rPr sz="1700" spc="-7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24242"/>
                </a:solidFill>
                <a:latin typeface="Calibri"/>
                <a:cs typeface="Calibri"/>
              </a:rPr>
              <a:t>yerleştirme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4849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AC0000"/>
                </a:solidFill>
                <a:latin typeface="Calibri"/>
                <a:cs typeface="Calibri"/>
              </a:rPr>
              <a:t>Height </a:t>
            </a:r>
            <a:r>
              <a:rPr sz="3600" b="1" dirty="0">
                <a:solidFill>
                  <a:srgbClr val="AC0000"/>
                </a:solidFill>
                <a:latin typeface="Calibri"/>
                <a:cs typeface="Calibri"/>
              </a:rPr>
              <a:t>of a </a:t>
            </a: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red-black</a:t>
            </a:r>
            <a:r>
              <a:rPr sz="3600" b="1" spc="-5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AC0000"/>
                </a:solidFill>
                <a:latin typeface="Calibri"/>
                <a:cs typeface="Calibri"/>
              </a:rPr>
              <a:t>tree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173" y="1941191"/>
            <a:ext cx="7713980" cy="258572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35" dirty="0">
                <a:solidFill>
                  <a:srgbClr val="006FC0"/>
                </a:solidFill>
                <a:latin typeface="Calibri"/>
                <a:cs typeface="Calibri"/>
              </a:rPr>
              <a:t>Teorem: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Red-Black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ağaçların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yüksekliği</a:t>
            </a:r>
            <a:r>
              <a:rPr sz="2400" spc="-9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İspat: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Sezgi </a:t>
            </a: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Yöntemi: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Kırmızı düğümleri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siyah atalarına</a:t>
            </a:r>
            <a:r>
              <a:rPr sz="2400" spc="-6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yaklaştırın.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Bu işlem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her biri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2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,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3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,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4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çocuğa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sahip bir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ağaç </a:t>
            </a:r>
            <a:r>
              <a:rPr sz="2400" spc="-25" dirty="0">
                <a:solidFill>
                  <a:srgbClr val="2F2F2F"/>
                </a:solidFill>
                <a:latin typeface="Calibri"/>
                <a:cs typeface="Calibri"/>
              </a:rPr>
              <a:t>üretir.</a:t>
            </a:r>
            <a:r>
              <a:rPr sz="2400" b="1" spc="-25" dirty="0">
                <a:solidFill>
                  <a:srgbClr val="006FC0"/>
                </a:solidFill>
                <a:latin typeface="Calibri"/>
                <a:cs typeface="Calibri"/>
              </a:rPr>
              <a:t>2-3-4</a:t>
            </a:r>
            <a:r>
              <a:rPr sz="2400" b="1" spc="-1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tree</a:t>
            </a:r>
            <a:endParaRPr sz="2400">
              <a:latin typeface="Calibri"/>
              <a:cs typeface="Calibri"/>
            </a:endParaRPr>
          </a:p>
          <a:p>
            <a:pPr marL="287020">
              <a:lnSpc>
                <a:spcPct val="100000"/>
              </a:lnSpc>
              <a:tabLst>
                <a:tab pos="4432300" algn="l"/>
              </a:tabLst>
            </a:pP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yaprakların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uniform</a:t>
            </a:r>
            <a:r>
              <a:rPr sz="2400" spc="1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yüksekliğine	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(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h’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)</a:t>
            </a:r>
            <a:r>
              <a:rPr sz="2400" spc="-2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2F2F2F"/>
                </a:solidFill>
                <a:latin typeface="Calibri"/>
                <a:cs typeface="Calibri"/>
              </a:rPr>
              <a:t>sahiptir.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1395" y="925067"/>
            <a:ext cx="8174990" cy="5527675"/>
            <a:chOff x="501395" y="925067"/>
            <a:chExt cx="8174990" cy="5527675"/>
          </a:xfrm>
        </p:grpSpPr>
        <p:sp>
          <p:nvSpPr>
            <p:cNvPr id="5" name="object 5"/>
            <p:cNvSpPr/>
            <p:nvPr/>
          </p:nvSpPr>
          <p:spPr>
            <a:xfrm>
              <a:off x="4788407" y="2420111"/>
              <a:ext cx="2476499" cy="419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88079" y="4652771"/>
              <a:ext cx="4677156" cy="17998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1395" y="925067"/>
              <a:ext cx="8174735" cy="55275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3823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AC0000"/>
                </a:solidFill>
              </a:rPr>
              <a:t>Red-Black </a:t>
            </a:r>
            <a:r>
              <a:rPr sz="3600" spc="-15" dirty="0">
                <a:solidFill>
                  <a:srgbClr val="AC0000"/>
                </a:solidFill>
              </a:rPr>
              <a:t>tree</a:t>
            </a:r>
            <a:r>
              <a:rPr sz="3600" spc="-95" dirty="0">
                <a:solidFill>
                  <a:srgbClr val="AC0000"/>
                </a:solidFill>
              </a:rPr>
              <a:t> </a:t>
            </a:r>
            <a:r>
              <a:rPr sz="3600" spc="-5" dirty="0">
                <a:solidFill>
                  <a:srgbClr val="AC0000"/>
                </a:solidFill>
              </a:rPr>
              <a:t>Silme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2279395"/>
            <a:ext cx="343090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Silinecek değerler:</a:t>
            </a:r>
            <a:r>
              <a:rPr sz="2200" spc="-3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73,63,54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955" y="5364581"/>
            <a:ext cx="214629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1650">
              <a:latin typeface="Wingdings"/>
              <a:cs typeface="Wingding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6800" y="4940808"/>
            <a:ext cx="2752344" cy="1162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972311" y="3140964"/>
            <a:ext cx="6913245" cy="2962910"/>
            <a:chOff x="972311" y="3140964"/>
            <a:chExt cx="6913245" cy="2962910"/>
          </a:xfrm>
        </p:grpSpPr>
        <p:sp>
          <p:nvSpPr>
            <p:cNvPr id="7" name="object 7"/>
            <p:cNvSpPr/>
            <p:nvPr/>
          </p:nvSpPr>
          <p:spPr>
            <a:xfrm>
              <a:off x="972311" y="3140964"/>
              <a:ext cx="3599688" cy="1485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80076" y="3275076"/>
              <a:ext cx="2705100" cy="1219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71871" y="4931664"/>
              <a:ext cx="2572512" cy="11719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173860"/>
            <a:ext cx="40386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AC0000"/>
                </a:solidFill>
                <a:latin typeface="Calibri"/>
                <a:cs typeface="Calibri"/>
              </a:rPr>
              <a:t>Height </a:t>
            </a:r>
            <a:r>
              <a:rPr sz="3000" b="1" dirty="0">
                <a:solidFill>
                  <a:srgbClr val="AC0000"/>
                </a:solidFill>
                <a:latin typeface="Calibri"/>
                <a:cs typeface="Calibri"/>
              </a:rPr>
              <a:t>of a </a:t>
            </a:r>
            <a:r>
              <a:rPr sz="3000" b="1" spc="-10" dirty="0">
                <a:solidFill>
                  <a:srgbClr val="AC0000"/>
                </a:solidFill>
                <a:latin typeface="Calibri"/>
                <a:cs typeface="Calibri"/>
              </a:rPr>
              <a:t>red-black</a:t>
            </a:r>
            <a:r>
              <a:rPr sz="3000" b="1" spc="-100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AC0000"/>
                </a:solidFill>
                <a:latin typeface="Calibri"/>
                <a:cs typeface="Calibri"/>
              </a:rPr>
              <a:t>tree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9495" y="705612"/>
            <a:ext cx="7999476" cy="5603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471041"/>
            <a:ext cx="41890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5" dirty="0">
                <a:solidFill>
                  <a:srgbClr val="AC0000"/>
                </a:solidFill>
                <a:latin typeface="Calibri"/>
                <a:cs typeface="Calibri"/>
              </a:rPr>
              <a:t>Sorgulama</a:t>
            </a:r>
            <a:r>
              <a:rPr sz="4000" b="1" spc="-10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AC0000"/>
                </a:solidFill>
                <a:latin typeface="Calibri"/>
                <a:cs typeface="Calibri"/>
              </a:rPr>
              <a:t>işlemleri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7868" y="981455"/>
            <a:ext cx="8135111" cy="3473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pc="-5" dirty="0"/>
              <a:t>INSERT </a:t>
            </a:r>
            <a:r>
              <a:rPr spc="-25" dirty="0"/>
              <a:t>(araya </a:t>
            </a:r>
            <a:r>
              <a:rPr spc="-5" dirty="0"/>
              <a:t>yerleştirme) </a:t>
            </a:r>
            <a:r>
              <a:rPr spc="-15" dirty="0"/>
              <a:t>ve </a:t>
            </a:r>
            <a:r>
              <a:rPr spc="-5" dirty="0"/>
              <a:t>DELETE</a:t>
            </a:r>
            <a:r>
              <a:rPr spc="-15" dirty="0"/>
              <a:t> </a:t>
            </a:r>
            <a:r>
              <a:rPr spc="-5" dirty="0"/>
              <a:t>(silme)</a:t>
            </a:r>
            <a:endParaRPr sz="18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dirty="0"/>
              <a:t>işlemleri </a:t>
            </a:r>
            <a:r>
              <a:rPr spc="-5" dirty="0"/>
              <a:t>kırmızı-siyah </a:t>
            </a:r>
            <a:r>
              <a:rPr spc="-15" dirty="0"/>
              <a:t>ağaçta </a:t>
            </a:r>
            <a:r>
              <a:rPr spc="-5" dirty="0"/>
              <a:t>değişime neden</a:t>
            </a:r>
            <a:r>
              <a:rPr spc="-85" dirty="0"/>
              <a:t> </a:t>
            </a:r>
            <a:r>
              <a:rPr spc="-5" dirty="0"/>
              <a:t>olur: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88186" y="3071520"/>
            <a:ext cx="5436235" cy="15684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Calibri"/>
                <a:cs typeface="Calibri"/>
              </a:rPr>
              <a:t>işlemin </a:t>
            </a:r>
            <a:r>
              <a:rPr sz="2200" spc="-20" dirty="0">
                <a:latin typeface="Calibri"/>
                <a:cs typeface="Calibri"/>
              </a:rPr>
              <a:t>kendi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yapısı,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renk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değişimleri,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ağacın </a:t>
            </a:r>
            <a:r>
              <a:rPr sz="2200" spc="-5" dirty="0">
                <a:latin typeface="Calibri"/>
                <a:cs typeface="Calibri"/>
              </a:rPr>
              <a:t>bağlantılarının</a:t>
            </a:r>
            <a:r>
              <a:rPr sz="2200" spc="-175" dirty="0">
                <a:latin typeface="Calibri"/>
                <a:cs typeface="Calibri"/>
              </a:rPr>
              <a:t> 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“</a:t>
            </a:r>
            <a:r>
              <a:rPr sz="2200" i="1" spc="-5" dirty="0">
                <a:solidFill>
                  <a:srgbClr val="FF0000"/>
                </a:solidFill>
                <a:latin typeface="Calibri"/>
                <a:cs typeface="Calibri"/>
              </a:rPr>
              <a:t>rotations/rotasyonlar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”</a:t>
            </a:r>
            <a:endParaRPr sz="2200">
              <a:latin typeface="Calibri"/>
              <a:cs typeface="Calibri"/>
            </a:endParaRPr>
          </a:p>
          <a:p>
            <a:pPr marL="286385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yordamıyla </a:t>
            </a:r>
            <a:r>
              <a:rPr sz="2200" spc="-5" dirty="0">
                <a:latin typeface="Calibri"/>
                <a:cs typeface="Calibri"/>
              </a:rPr>
              <a:t>yeniden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yapılanması.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868" y="1484375"/>
            <a:ext cx="8208264" cy="4661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4570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AC0000"/>
                </a:solidFill>
                <a:latin typeface="Calibri"/>
                <a:cs typeface="Calibri"/>
              </a:rPr>
              <a:t>Rotasyonlar </a:t>
            </a:r>
            <a:r>
              <a:rPr sz="3600" b="1" dirty="0">
                <a:solidFill>
                  <a:srgbClr val="AC0000"/>
                </a:solidFill>
                <a:latin typeface="Calibri"/>
                <a:cs typeface="Calibri"/>
              </a:rPr>
              <a:t>/</a:t>
            </a:r>
            <a:r>
              <a:rPr sz="3600" b="1" spc="-40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Dönmeler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1123" y="1629155"/>
            <a:ext cx="7869935" cy="4608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159" y="1412747"/>
            <a:ext cx="7222235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0955" y="5159755"/>
            <a:ext cx="7185659" cy="109664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87020" marR="5080" indent="-274955">
              <a:lnSpc>
                <a:spcPts val="2050"/>
              </a:lnSpc>
              <a:spcBef>
                <a:spcPts val="355"/>
              </a:spcBef>
            </a:pPr>
            <a:r>
              <a:rPr sz="1450" spc="-17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450" spc="-17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1900" i="1" spc="-15" dirty="0">
                <a:solidFill>
                  <a:srgbClr val="2F2F2F"/>
                </a:solidFill>
                <a:latin typeface="Calibri"/>
                <a:cs typeface="Calibri"/>
              </a:rPr>
              <a:t>Özellik </a:t>
            </a:r>
            <a:r>
              <a:rPr sz="1900" i="1" spc="-5" dirty="0">
                <a:solidFill>
                  <a:srgbClr val="2F2F2F"/>
                </a:solidFill>
                <a:latin typeface="Calibri"/>
                <a:cs typeface="Calibri"/>
              </a:rPr>
              <a:t>3 </a:t>
            </a:r>
            <a:r>
              <a:rPr sz="1900" i="1" spc="-15" dirty="0">
                <a:solidFill>
                  <a:srgbClr val="2F2F2F"/>
                </a:solidFill>
                <a:latin typeface="Calibri"/>
                <a:cs typeface="Calibri"/>
              </a:rPr>
              <a:t>bozuldu. </a:t>
            </a:r>
            <a:r>
              <a:rPr sz="1900" i="1" spc="-10" dirty="0">
                <a:solidFill>
                  <a:srgbClr val="2F2F2F"/>
                </a:solidFill>
                <a:latin typeface="Calibri"/>
                <a:cs typeface="Calibri"/>
              </a:rPr>
              <a:t>Kırmızı düğümün çocukları </a:t>
            </a:r>
            <a:r>
              <a:rPr sz="1900" i="1" spc="-5" dirty="0">
                <a:solidFill>
                  <a:srgbClr val="2F2F2F"/>
                </a:solidFill>
                <a:latin typeface="Calibri"/>
                <a:cs typeface="Calibri"/>
              </a:rPr>
              <a:t>siyah </a:t>
            </a:r>
            <a:r>
              <a:rPr sz="1900" i="1" spc="-10" dirty="0">
                <a:solidFill>
                  <a:srgbClr val="2F2F2F"/>
                </a:solidFill>
                <a:latin typeface="Calibri"/>
                <a:cs typeface="Calibri"/>
              </a:rPr>
              <a:t>olmak zorunda. </a:t>
            </a:r>
            <a:r>
              <a:rPr sz="1900" i="1" spc="-5" dirty="0">
                <a:solidFill>
                  <a:srgbClr val="2F2F2F"/>
                </a:solidFill>
                <a:latin typeface="Calibri"/>
                <a:cs typeface="Calibri"/>
              </a:rPr>
              <a:t>C  </a:t>
            </a:r>
            <a:r>
              <a:rPr sz="1900" i="1" spc="-10" dirty="0">
                <a:solidFill>
                  <a:srgbClr val="2F2F2F"/>
                </a:solidFill>
                <a:latin typeface="Calibri"/>
                <a:cs typeface="Calibri"/>
              </a:rPr>
              <a:t>düğümünün çocuklarının </a:t>
            </a:r>
            <a:r>
              <a:rPr sz="1900" i="1" spc="-5" dirty="0">
                <a:solidFill>
                  <a:srgbClr val="2F2F2F"/>
                </a:solidFill>
                <a:latin typeface="Calibri"/>
                <a:cs typeface="Calibri"/>
              </a:rPr>
              <a:t>ikisi de kırmızı </a:t>
            </a:r>
            <a:r>
              <a:rPr sz="1900" i="1" spc="-10" dirty="0">
                <a:solidFill>
                  <a:srgbClr val="2F2F2F"/>
                </a:solidFill>
                <a:latin typeface="Calibri"/>
                <a:cs typeface="Calibri"/>
              </a:rPr>
              <a:t>olduğundan döndürme işlemi  yapılmadan yeniden renklendirilecek. </a:t>
            </a:r>
            <a:r>
              <a:rPr sz="1900" i="1" spc="-5" dirty="0">
                <a:solidFill>
                  <a:srgbClr val="2F2F2F"/>
                </a:solidFill>
                <a:latin typeface="Calibri"/>
                <a:cs typeface="Calibri"/>
              </a:rPr>
              <a:t>C kırmızı ve </a:t>
            </a:r>
            <a:r>
              <a:rPr sz="1900" i="1" spc="-10" dirty="0">
                <a:solidFill>
                  <a:srgbClr val="2F2F2F"/>
                </a:solidFill>
                <a:latin typeface="Calibri"/>
                <a:cs typeface="Calibri"/>
              </a:rPr>
              <a:t>çocukları </a:t>
            </a:r>
            <a:r>
              <a:rPr sz="1900" i="1" spc="-5" dirty="0">
                <a:solidFill>
                  <a:srgbClr val="2F2F2F"/>
                </a:solidFill>
                <a:latin typeface="Calibri"/>
                <a:cs typeface="Calibri"/>
              </a:rPr>
              <a:t>siyah. </a:t>
            </a:r>
            <a:r>
              <a:rPr sz="1900" i="1" spc="-15" dirty="0">
                <a:solidFill>
                  <a:srgbClr val="2F2F2F"/>
                </a:solidFill>
                <a:latin typeface="Calibri"/>
                <a:cs typeface="Calibri"/>
              </a:rPr>
              <a:t>(Eğer  </a:t>
            </a:r>
            <a:r>
              <a:rPr sz="1900" i="1" spc="-5" dirty="0">
                <a:solidFill>
                  <a:srgbClr val="2F2F2F"/>
                </a:solidFill>
                <a:latin typeface="Calibri"/>
                <a:cs typeface="Calibri"/>
              </a:rPr>
              <a:t>C </a:t>
            </a:r>
            <a:r>
              <a:rPr sz="1900" i="1" spc="-25" dirty="0">
                <a:solidFill>
                  <a:srgbClr val="2F2F2F"/>
                </a:solidFill>
                <a:latin typeface="Calibri"/>
                <a:cs typeface="Calibri"/>
              </a:rPr>
              <a:t>kök </a:t>
            </a:r>
            <a:r>
              <a:rPr sz="1900" i="1" spc="-10" dirty="0">
                <a:solidFill>
                  <a:srgbClr val="2F2F2F"/>
                </a:solidFill>
                <a:latin typeface="Calibri"/>
                <a:cs typeface="Calibri"/>
              </a:rPr>
              <a:t>olsaydı </a:t>
            </a:r>
            <a:r>
              <a:rPr sz="1900" i="1" spc="-5" dirty="0">
                <a:solidFill>
                  <a:srgbClr val="2F2F2F"/>
                </a:solidFill>
                <a:latin typeface="Calibri"/>
                <a:cs typeface="Calibri"/>
              </a:rPr>
              <a:t>o da </a:t>
            </a:r>
            <a:r>
              <a:rPr sz="1900" i="1" spc="-10" dirty="0">
                <a:solidFill>
                  <a:srgbClr val="2F2F2F"/>
                </a:solidFill>
                <a:latin typeface="Calibri"/>
                <a:cs typeface="Calibri"/>
              </a:rPr>
              <a:t>siyah</a:t>
            </a:r>
            <a:r>
              <a:rPr sz="1900" i="1" spc="1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900" i="1" spc="-10" dirty="0">
                <a:solidFill>
                  <a:srgbClr val="2F2F2F"/>
                </a:solidFill>
                <a:latin typeface="Calibri"/>
                <a:cs typeface="Calibri"/>
              </a:rPr>
              <a:t>olacaktı)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5567" y="1124711"/>
            <a:ext cx="6912864" cy="395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22375" y="437210"/>
            <a:ext cx="18014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Durum</a:t>
            </a:r>
            <a:r>
              <a:rPr sz="3600" b="1" spc="-8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spc="5" dirty="0">
                <a:solidFill>
                  <a:srgbClr val="AC0000"/>
                </a:solidFill>
                <a:latin typeface="Calibri"/>
                <a:cs typeface="Calibri"/>
              </a:rPr>
              <a:t>1: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437210"/>
            <a:ext cx="179958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Durum</a:t>
            </a:r>
            <a:r>
              <a:rPr sz="3600" b="1" spc="-8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AC0000"/>
                </a:solidFill>
                <a:latin typeface="Calibri"/>
                <a:cs typeface="Calibri"/>
              </a:rPr>
              <a:t>2: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0955" y="5056377"/>
            <a:ext cx="6199505" cy="11652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065" marR="5080" algn="ctr">
              <a:lnSpc>
                <a:spcPts val="2110"/>
              </a:lnSpc>
              <a:spcBef>
                <a:spcPts val="60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Ağaçta 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siyah </a:t>
            </a: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düğümlerin sayısı </a:t>
            </a:r>
            <a:r>
              <a:rPr sz="2200" i="1" spc="-15" dirty="0">
                <a:solidFill>
                  <a:srgbClr val="2F2F2F"/>
                </a:solidFill>
                <a:latin typeface="Calibri"/>
                <a:cs typeface="Calibri"/>
              </a:rPr>
              <a:t>bozulduysa 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(bh) </a:t>
            </a: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veya  C’nin 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bir </a:t>
            </a: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siyah 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bir kırımızı </a:t>
            </a:r>
            <a:r>
              <a:rPr sz="2200" i="1" spc="-15" dirty="0">
                <a:solidFill>
                  <a:srgbClr val="2F2F2F"/>
                </a:solidFill>
                <a:latin typeface="Calibri"/>
                <a:cs typeface="Calibri"/>
              </a:rPr>
              <a:t>çocuğu 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var ise</a:t>
            </a:r>
            <a:r>
              <a:rPr sz="2200" i="1" spc="-2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döndürme</a:t>
            </a:r>
            <a:endParaRPr sz="2200">
              <a:latin typeface="Calibri"/>
              <a:cs typeface="Calibri"/>
            </a:endParaRPr>
          </a:p>
          <a:p>
            <a:pPr marL="37465" algn="ctr">
              <a:lnSpc>
                <a:spcPts val="1870"/>
              </a:lnSpc>
            </a:pP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işlemi </a:t>
            </a: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gerçekleştirilecek. </a:t>
            </a:r>
            <a:r>
              <a:rPr sz="2200" i="1" spc="-45" dirty="0">
                <a:solidFill>
                  <a:srgbClr val="2F2F2F"/>
                </a:solidFill>
                <a:latin typeface="Calibri"/>
                <a:cs typeface="Calibri"/>
              </a:rPr>
              <a:t>Yeni </a:t>
            </a: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dönüşüm Durum </a:t>
            </a:r>
            <a:r>
              <a:rPr sz="2200" i="1" spc="-5" dirty="0">
                <a:solidFill>
                  <a:srgbClr val="2F2F2F"/>
                </a:solidFill>
                <a:latin typeface="Calibri"/>
                <a:cs typeface="Calibri"/>
              </a:rPr>
              <a:t>3</a:t>
            </a:r>
            <a:r>
              <a:rPr sz="2200" i="1" spc="6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‘ü</a:t>
            </a:r>
            <a:endParaRPr sz="2200">
              <a:latin typeface="Calibri"/>
              <a:cs typeface="Calibri"/>
            </a:endParaRPr>
          </a:p>
          <a:p>
            <a:pPr marR="3770629" algn="ctr">
              <a:lnSpc>
                <a:spcPts val="2375"/>
              </a:lnSpc>
            </a:pPr>
            <a:r>
              <a:rPr sz="2200" i="1" spc="-10" dirty="0">
                <a:solidFill>
                  <a:srgbClr val="2F2F2F"/>
                </a:solidFill>
                <a:latin typeface="Calibri"/>
                <a:cs typeface="Calibri"/>
              </a:rPr>
              <a:t>meydana</a:t>
            </a:r>
            <a:r>
              <a:rPr sz="2200" i="1" spc="-2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i="1" spc="-30" dirty="0">
                <a:solidFill>
                  <a:srgbClr val="2F2F2F"/>
                </a:solidFill>
                <a:latin typeface="Calibri"/>
                <a:cs typeface="Calibri"/>
              </a:rPr>
              <a:t>getirir.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1623" y="1196339"/>
            <a:ext cx="7731252" cy="3645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0955" y="5722111"/>
            <a:ext cx="66097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2F2F2F"/>
                </a:solidFill>
                <a:latin typeface="Calibri"/>
                <a:cs typeface="Calibri"/>
              </a:rPr>
              <a:t>Özellik </a:t>
            </a:r>
            <a:r>
              <a:rPr sz="2400" i="1" dirty="0">
                <a:solidFill>
                  <a:srgbClr val="2F2F2F"/>
                </a:solidFill>
                <a:latin typeface="Calibri"/>
                <a:cs typeface="Calibri"/>
              </a:rPr>
              <a:t>3 ihlali </a:t>
            </a:r>
            <a:r>
              <a:rPr sz="2400" i="1" spc="-5" dirty="0">
                <a:solidFill>
                  <a:srgbClr val="2F2F2F"/>
                </a:solidFill>
                <a:latin typeface="Calibri"/>
                <a:cs typeface="Calibri"/>
              </a:rPr>
              <a:t>devam ettiğinden yeniden</a:t>
            </a:r>
            <a:r>
              <a:rPr sz="2400" i="1" spc="-2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2F2F2F"/>
                </a:solidFill>
                <a:latin typeface="Calibri"/>
                <a:cs typeface="Calibri"/>
              </a:rPr>
              <a:t>döndürme</a:t>
            </a:r>
            <a:endParaRPr sz="2400">
              <a:latin typeface="Calibri"/>
              <a:cs typeface="Calibri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2400" i="1" dirty="0">
                <a:solidFill>
                  <a:srgbClr val="2F2F2F"/>
                </a:solidFill>
                <a:latin typeface="Calibri"/>
                <a:cs typeface="Calibri"/>
              </a:rPr>
              <a:t>işlemi </a:t>
            </a:r>
            <a:r>
              <a:rPr sz="2400" i="1" spc="-5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2400" i="1" dirty="0">
                <a:solidFill>
                  <a:srgbClr val="2F2F2F"/>
                </a:solidFill>
                <a:latin typeface="Calibri"/>
                <a:cs typeface="Calibri"/>
              </a:rPr>
              <a:t>renklendirme</a:t>
            </a:r>
            <a:r>
              <a:rPr sz="2400" i="1" spc="-1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2F2F2F"/>
                </a:solidFill>
                <a:latin typeface="Calibri"/>
                <a:cs typeface="Calibri"/>
              </a:rPr>
              <a:t>yapılacak.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3880" y="1341119"/>
            <a:ext cx="8016240" cy="4329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22375" y="437210"/>
            <a:ext cx="18014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Durum</a:t>
            </a:r>
            <a:r>
              <a:rPr sz="3600" b="1" spc="-8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spc="5" dirty="0">
                <a:solidFill>
                  <a:srgbClr val="AC0000"/>
                </a:solidFill>
                <a:latin typeface="Calibri"/>
                <a:cs typeface="Calibri"/>
              </a:rPr>
              <a:t>3: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9292" y="5950711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8317" y="5950711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2940" y="3653028"/>
            <a:ext cx="3342640" cy="2353310"/>
            <a:chOff x="662940" y="3653028"/>
            <a:chExt cx="3342640" cy="2353310"/>
          </a:xfrm>
        </p:grpSpPr>
        <p:sp>
          <p:nvSpPr>
            <p:cNvPr id="5" name="object 5"/>
            <p:cNvSpPr/>
            <p:nvPr/>
          </p:nvSpPr>
          <p:spPr>
            <a:xfrm>
              <a:off x="674370" y="3946398"/>
              <a:ext cx="3319779" cy="2048510"/>
            </a:xfrm>
            <a:custGeom>
              <a:avLst/>
              <a:gdLst/>
              <a:ahLst/>
              <a:cxnLst/>
              <a:rect l="l" t="t" r="r" b="b"/>
              <a:pathLst>
                <a:path w="3319779" h="2048510">
                  <a:moveTo>
                    <a:pt x="3107435" y="848868"/>
                  </a:moveTo>
                  <a:lnTo>
                    <a:pt x="3319271" y="1272539"/>
                  </a:lnTo>
                </a:path>
                <a:path w="3319779" h="2048510">
                  <a:moveTo>
                    <a:pt x="633983" y="1554480"/>
                  </a:moveTo>
                  <a:lnTo>
                    <a:pt x="989076" y="2048255"/>
                  </a:lnTo>
                </a:path>
                <a:path w="3319779" h="2048510">
                  <a:moveTo>
                    <a:pt x="2260092" y="0"/>
                  </a:moveTo>
                  <a:lnTo>
                    <a:pt x="2753868" y="493775"/>
                  </a:lnTo>
                </a:path>
                <a:path w="3319779" h="2048510">
                  <a:moveTo>
                    <a:pt x="2753868" y="848868"/>
                  </a:moveTo>
                  <a:lnTo>
                    <a:pt x="2471928" y="1272539"/>
                  </a:lnTo>
                </a:path>
                <a:path w="3319779" h="2048510">
                  <a:moveTo>
                    <a:pt x="1271016" y="777239"/>
                  </a:moveTo>
                  <a:lnTo>
                    <a:pt x="1552956" y="1200912"/>
                  </a:lnTo>
                </a:path>
                <a:path w="3319779" h="2048510">
                  <a:moveTo>
                    <a:pt x="1057656" y="777239"/>
                  </a:moveTo>
                  <a:lnTo>
                    <a:pt x="633983" y="1200912"/>
                  </a:lnTo>
                </a:path>
                <a:path w="3319779" h="2048510">
                  <a:moveTo>
                    <a:pt x="423671" y="1554480"/>
                  </a:moveTo>
                  <a:lnTo>
                    <a:pt x="0" y="2048255"/>
                  </a:lnTo>
                </a:path>
                <a:path w="3319779" h="2048510">
                  <a:moveTo>
                    <a:pt x="1836420" y="70103"/>
                  </a:moveTo>
                  <a:lnTo>
                    <a:pt x="1271016" y="49377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39162" y="3664458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282701" y="0"/>
                  </a:moveTo>
                  <a:lnTo>
                    <a:pt x="236858" y="3701"/>
                  </a:lnTo>
                  <a:lnTo>
                    <a:pt x="193365" y="14417"/>
                  </a:lnTo>
                  <a:lnTo>
                    <a:pt x="152805" y="31563"/>
                  </a:lnTo>
                  <a:lnTo>
                    <a:pt x="115763" y="54559"/>
                  </a:lnTo>
                  <a:lnTo>
                    <a:pt x="82819" y="82819"/>
                  </a:lnTo>
                  <a:lnTo>
                    <a:pt x="54559" y="115763"/>
                  </a:lnTo>
                  <a:lnTo>
                    <a:pt x="31563" y="152805"/>
                  </a:lnTo>
                  <a:lnTo>
                    <a:pt x="14417" y="193365"/>
                  </a:lnTo>
                  <a:lnTo>
                    <a:pt x="3701" y="236858"/>
                  </a:lnTo>
                  <a:lnTo>
                    <a:pt x="0" y="282702"/>
                  </a:lnTo>
                  <a:lnTo>
                    <a:pt x="3701" y="328545"/>
                  </a:lnTo>
                  <a:lnTo>
                    <a:pt x="14417" y="372038"/>
                  </a:lnTo>
                  <a:lnTo>
                    <a:pt x="31563" y="412598"/>
                  </a:lnTo>
                  <a:lnTo>
                    <a:pt x="54559" y="449640"/>
                  </a:lnTo>
                  <a:lnTo>
                    <a:pt x="82819" y="482584"/>
                  </a:lnTo>
                  <a:lnTo>
                    <a:pt x="115763" y="510844"/>
                  </a:lnTo>
                  <a:lnTo>
                    <a:pt x="152805" y="533840"/>
                  </a:lnTo>
                  <a:lnTo>
                    <a:pt x="193365" y="550986"/>
                  </a:lnTo>
                  <a:lnTo>
                    <a:pt x="236858" y="561702"/>
                  </a:lnTo>
                  <a:lnTo>
                    <a:pt x="282701" y="565404"/>
                  </a:lnTo>
                  <a:lnTo>
                    <a:pt x="328545" y="561702"/>
                  </a:lnTo>
                  <a:lnTo>
                    <a:pt x="372038" y="550986"/>
                  </a:lnTo>
                  <a:lnTo>
                    <a:pt x="412598" y="533840"/>
                  </a:lnTo>
                  <a:lnTo>
                    <a:pt x="449640" y="510844"/>
                  </a:lnTo>
                  <a:lnTo>
                    <a:pt x="482584" y="482584"/>
                  </a:lnTo>
                  <a:lnTo>
                    <a:pt x="510844" y="449640"/>
                  </a:lnTo>
                  <a:lnTo>
                    <a:pt x="533840" y="412598"/>
                  </a:lnTo>
                  <a:lnTo>
                    <a:pt x="550986" y="372038"/>
                  </a:lnTo>
                  <a:lnTo>
                    <a:pt x="561702" y="328545"/>
                  </a:lnTo>
                  <a:lnTo>
                    <a:pt x="565404" y="282702"/>
                  </a:lnTo>
                  <a:lnTo>
                    <a:pt x="561702" y="236858"/>
                  </a:lnTo>
                  <a:lnTo>
                    <a:pt x="550986" y="193365"/>
                  </a:lnTo>
                  <a:lnTo>
                    <a:pt x="533840" y="152805"/>
                  </a:lnTo>
                  <a:lnTo>
                    <a:pt x="510844" y="115763"/>
                  </a:lnTo>
                  <a:lnTo>
                    <a:pt x="482584" y="82819"/>
                  </a:lnTo>
                  <a:lnTo>
                    <a:pt x="449640" y="54559"/>
                  </a:lnTo>
                  <a:lnTo>
                    <a:pt x="412598" y="31563"/>
                  </a:lnTo>
                  <a:lnTo>
                    <a:pt x="372038" y="14417"/>
                  </a:lnTo>
                  <a:lnTo>
                    <a:pt x="328545" y="3701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39162" y="3664458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0" y="282702"/>
                  </a:moveTo>
                  <a:lnTo>
                    <a:pt x="3701" y="236858"/>
                  </a:lnTo>
                  <a:lnTo>
                    <a:pt x="14417" y="193365"/>
                  </a:lnTo>
                  <a:lnTo>
                    <a:pt x="31563" y="152805"/>
                  </a:lnTo>
                  <a:lnTo>
                    <a:pt x="54559" y="115763"/>
                  </a:lnTo>
                  <a:lnTo>
                    <a:pt x="82819" y="82819"/>
                  </a:lnTo>
                  <a:lnTo>
                    <a:pt x="115763" y="54559"/>
                  </a:lnTo>
                  <a:lnTo>
                    <a:pt x="152805" y="31563"/>
                  </a:lnTo>
                  <a:lnTo>
                    <a:pt x="193365" y="14417"/>
                  </a:lnTo>
                  <a:lnTo>
                    <a:pt x="236858" y="3701"/>
                  </a:lnTo>
                  <a:lnTo>
                    <a:pt x="282701" y="0"/>
                  </a:lnTo>
                  <a:lnTo>
                    <a:pt x="328545" y="3701"/>
                  </a:lnTo>
                  <a:lnTo>
                    <a:pt x="372038" y="14417"/>
                  </a:lnTo>
                  <a:lnTo>
                    <a:pt x="412598" y="31563"/>
                  </a:lnTo>
                  <a:lnTo>
                    <a:pt x="449640" y="54559"/>
                  </a:lnTo>
                  <a:lnTo>
                    <a:pt x="482584" y="82819"/>
                  </a:lnTo>
                  <a:lnTo>
                    <a:pt x="510844" y="115763"/>
                  </a:lnTo>
                  <a:lnTo>
                    <a:pt x="533840" y="152805"/>
                  </a:lnTo>
                  <a:lnTo>
                    <a:pt x="550986" y="193365"/>
                  </a:lnTo>
                  <a:lnTo>
                    <a:pt x="561702" y="236858"/>
                  </a:lnTo>
                  <a:lnTo>
                    <a:pt x="565404" y="282702"/>
                  </a:lnTo>
                  <a:lnTo>
                    <a:pt x="561702" y="328545"/>
                  </a:lnTo>
                  <a:lnTo>
                    <a:pt x="550986" y="372038"/>
                  </a:lnTo>
                  <a:lnTo>
                    <a:pt x="533840" y="412598"/>
                  </a:lnTo>
                  <a:lnTo>
                    <a:pt x="510844" y="449640"/>
                  </a:lnTo>
                  <a:lnTo>
                    <a:pt x="482584" y="482584"/>
                  </a:lnTo>
                  <a:lnTo>
                    <a:pt x="449640" y="510844"/>
                  </a:lnTo>
                  <a:lnTo>
                    <a:pt x="412598" y="533840"/>
                  </a:lnTo>
                  <a:lnTo>
                    <a:pt x="372038" y="550986"/>
                  </a:lnTo>
                  <a:lnTo>
                    <a:pt x="328545" y="561702"/>
                  </a:lnTo>
                  <a:lnTo>
                    <a:pt x="282701" y="565404"/>
                  </a:lnTo>
                  <a:lnTo>
                    <a:pt x="236858" y="561702"/>
                  </a:lnTo>
                  <a:lnTo>
                    <a:pt x="193365" y="550986"/>
                  </a:lnTo>
                  <a:lnTo>
                    <a:pt x="152805" y="533840"/>
                  </a:lnTo>
                  <a:lnTo>
                    <a:pt x="115763" y="510844"/>
                  </a:lnTo>
                  <a:lnTo>
                    <a:pt x="82819" y="482584"/>
                  </a:lnTo>
                  <a:lnTo>
                    <a:pt x="54559" y="449640"/>
                  </a:lnTo>
                  <a:lnTo>
                    <a:pt x="31563" y="412598"/>
                  </a:lnTo>
                  <a:lnTo>
                    <a:pt x="14417" y="372038"/>
                  </a:lnTo>
                  <a:lnTo>
                    <a:pt x="3701" y="328545"/>
                  </a:lnTo>
                  <a:lnTo>
                    <a:pt x="0" y="282702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90038" y="3743705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55547" y="4288535"/>
            <a:ext cx="2908300" cy="1282065"/>
            <a:chOff x="955547" y="4288535"/>
            <a:chExt cx="2908300" cy="1282065"/>
          </a:xfrm>
        </p:grpSpPr>
        <p:sp>
          <p:nvSpPr>
            <p:cNvPr id="10" name="object 10"/>
            <p:cNvSpPr/>
            <p:nvPr/>
          </p:nvSpPr>
          <p:spPr>
            <a:xfrm>
              <a:off x="955547" y="5004815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282702" y="0"/>
                  </a:moveTo>
                  <a:lnTo>
                    <a:pt x="236845" y="3701"/>
                  </a:lnTo>
                  <a:lnTo>
                    <a:pt x="193345" y="14417"/>
                  </a:lnTo>
                  <a:lnTo>
                    <a:pt x="152783" y="31563"/>
                  </a:lnTo>
                  <a:lnTo>
                    <a:pt x="115741" y="54559"/>
                  </a:lnTo>
                  <a:lnTo>
                    <a:pt x="82800" y="82819"/>
                  </a:lnTo>
                  <a:lnTo>
                    <a:pt x="54544" y="115763"/>
                  </a:lnTo>
                  <a:lnTo>
                    <a:pt x="31554" y="152805"/>
                  </a:lnTo>
                  <a:lnTo>
                    <a:pt x="14412" y="193365"/>
                  </a:lnTo>
                  <a:lnTo>
                    <a:pt x="3700" y="236858"/>
                  </a:lnTo>
                  <a:lnTo>
                    <a:pt x="0" y="282701"/>
                  </a:lnTo>
                  <a:lnTo>
                    <a:pt x="3700" y="328545"/>
                  </a:lnTo>
                  <a:lnTo>
                    <a:pt x="14412" y="372038"/>
                  </a:lnTo>
                  <a:lnTo>
                    <a:pt x="31554" y="412598"/>
                  </a:lnTo>
                  <a:lnTo>
                    <a:pt x="54544" y="449640"/>
                  </a:lnTo>
                  <a:lnTo>
                    <a:pt x="82800" y="482584"/>
                  </a:lnTo>
                  <a:lnTo>
                    <a:pt x="115741" y="510844"/>
                  </a:lnTo>
                  <a:lnTo>
                    <a:pt x="152783" y="533840"/>
                  </a:lnTo>
                  <a:lnTo>
                    <a:pt x="193345" y="550986"/>
                  </a:lnTo>
                  <a:lnTo>
                    <a:pt x="236845" y="561702"/>
                  </a:lnTo>
                  <a:lnTo>
                    <a:pt x="282702" y="565403"/>
                  </a:lnTo>
                  <a:lnTo>
                    <a:pt x="328545" y="561702"/>
                  </a:lnTo>
                  <a:lnTo>
                    <a:pt x="372038" y="550986"/>
                  </a:lnTo>
                  <a:lnTo>
                    <a:pt x="412598" y="533840"/>
                  </a:lnTo>
                  <a:lnTo>
                    <a:pt x="449640" y="510844"/>
                  </a:lnTo>
                  <a:lnTo>
                    <a:pt x="482584" y="482584"/>
                  </a:lnTo>
                  <a:lnTo>
                    <a:pt x="510844" y="449640"/>
                  </a:lnTo>
                  <a:lnTo>
                    <a:pt x="533840" y="412598"/>
                  </a:lnTo>
                  <a:lnTo>
                    <a:pt x="550986" y="372038"/>
                  </a:lnTo>
                  <a:lnTo>
                    <a:pt x="561702" y="328545"/>
                  </a:lnTo>
                  <a:lnTo>
                    <a:pt x="565404" y="282701"/>
                  </a:lnTo>
                  <a:lnTo>
                    <a:pt x="561702" y="236858"/>
                  </a:lnTo>
                  <a:lnTo>
                    <a:pt x="550986" y="193365"/>
                  </a:lnTo>
                  <a:lnTo>
                    <a:pt x="533840" y="152805"/>
                  </a:lnTo>
                  <a:lnTo>
                    <a:pt x="510844" y="115763"/>
                  </a:lnTo>
                  <a:lnTo>
                    <a:pt x="482584" y="82819"/>
                  </a:lnTo>
                  <a:lnTo>
                    <a:pt x="449640" y="54559"/>
                  </a:lnTo>
                  <a:lnTo>
                    <a:pt x="412598" y="31563"/>
                  </a:lnTo>
                  <a:lnTo>
                    <a:pt x="372038" y="14417"/>
                  </a:lnTo>
                  <a:lnTo>
                    <a:pt x="328545" y="3701"/>
                  </a:lnTo>
                  <a:lnTo>
                    <a:pt x="28270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31823" y="5179059"/>
              <a:ext cx="211962" cy="2273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86505" y="4299965"/>
              <a:ext cx="565785" cy="563880"/>
            </a:xfrm>
            <a:custGeom>
              <a:avLst/>
              <a:gdLst/>
              <a:ahLst/>
              <a:cxnLst/>
              <a:rect l="l" t="t" r="r" b="b"/>
              <a:pathLst>
                <a:path w="565785" h="563879">
                  <a:moveTo>
                    <a:pt x="282702" y="0"/>
                  </a:moveTo>
                  <a:lnTo>
                    <a:pt x="236858" y="3690"/>
                  </a:lnTo>
                  <a:lnTo>
                    <a:pt x="193365" y="14374"/>
                  </a:lnTo>
                  <a:lnTo>
                    <a:pt x="152805" y="31471"/>
                  </a:lnTo>
                  <a:lnTo>
                    <a:pt x="115763" y="54400"/>
                  </a:lnTo>
                  <a:lnTo>
                    <a:pt x="82819" y="82581"/>
                  </a:lnTo>
                  <a:lnTo>
                    <a:pt x="54559" y="115433"/>
                  </a:lnTo>
                  <a:lnTo>
                    <a:pt x="31563" y="152376"/>
                  </a:lnTo>
                  <a:lnTo>
                    <a:pt x="14417" y="192828"/>
                  </a:lnTo>
                  <a:lnTo>
                    <a:pt x="3701" y="236210"/>
                  </a:lnTo>
                  <a:lnTo>
                    <a:pt x="0" y="281939"/>
                  </a:lnTo>
                  <a:lnTo>
                    <a:pt x="3701" y="327669"/>
                  </a:lnTo>
                  <a:lnTo>
                    <a:pt x="14417" y="371051"/>
                  </a:lnTo>
                  <a:lnTo>
                    <a:pt x="31563" y="411503"/>
                  </a:lnTo>
                  <a:lnTo>
                    <a:pt x="54559" y="448446"/>
                  </a:lnTo>
                  <a:lnTo>
                    <a:pt x="82819" y="481298"/>
                  </a:lnTo>
                  <a:lnTo>
                    <a:pt x="115763" y="509479"/>
                  </a:lnTo>
                  <a:lnTo>
                    <a:pt x="152805" y="532408"/>
                  </a:lnTo>
                  <a:lnTo>
                    <a:pt x="193365" y="549505"/>
                  </a:lnTo>
                  <a:lnTo>
                    <a:pt x="236858" y="560189"/>
                  </a:lnTo>
                  <a:lnTo>
                    <a:pt x="282702" y="563879"/>
                  </a:lnTo>
                  <a:lnTo>
                    <a:pt x="328545" y="560189"/>
                  </a:lnTo>
                  <a:lnTo>
                    <a:pt x="372038" y="549505"/>
                  </a:lnTo>
                  <a:lnTo>
                    <a:pt x="412598" y="532408"/>
                  </a:lnTo>
                  <a:lnTo>
                    <a:pt x="449640" y="509479"/>
                  </a:lnTo>
                  <a:lnTo>
                    <a:pt x="482584" y="481298"/>
                  </a:lnTo>
                  <a:lnTo>
                    <a:pt x="510844" y="448446"/>
                  </a:lnTo>
                  <a:lnTo>
                    <a:pt x="533840" y="411503"/>
                  </a:lnTo>
                  <a:lnTo>
                    <a:pt x="550986" y="371051"/>
                  </a:lnTo>
                  <a:lnTo>
                    <a:pt x="561702" y="327669"/>
                  </a:lnTo>
                  <a:lnTo>
                    <a:pt x="565404" y="281939"/>
                  </a:lnTo>
                  <a:lnTo>
                    <a:pt x="561702" y="236210"/>
                  </a:lnTo>
                  <a:lnTo>
                    <a:pt x="550986" y="192828"/>
                  </a:lnTo>
                  <a:lnTo>
                    <a:pt x="533840" y="152376"/>
                  </a:lnTo>
                  <a:lnTo>
                    <a:pt x="510844" y="115433"/>
                  </a:lnTo>
                  <a:lnTo>
                    <a:pt x="482584" y="82581"/>
                  </a:lnTo>
                  <a:lnTo>
                    <a:pt x="449640" y="54400"/>
                  </a:lnTo>
                  <a:lnTo>
                    <a:pt x="412598" y="31471"/>
                  </a:lnTo>
                  <a:lnTo>
                    <a:pt x="372038" y="14374"/>
                  </a:lnTo>
                  <a:lnTo>
                    <a:pt x="328545" y="3690"/>
                  </a:lnTo>
                  <a:lnTo>
                    <a:pt x="2827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86505" y="4299965"/>
              <a:ext cx="565785" cy="563880"/>
            </a:xfrm>
            <a:custGeom>
              <a:avLst/>
              <a:gdLst/>
              <a:ahLst/>
              <a:cxnLst/>
              <a:rect l="l" t="t" r="r" b="b"/>
              <a:pathLst>
                <a:path w="565785" h="563879">
                  <a:moveTo>
                    <a:pt x="0" y="281939"/>
                  </a:moveTo>
                  <a:lnTo>
                    <a:pt x="3701" y="236210"/>
                  </a:lnTo>
                  <a:lnTo>
                    <a:pt x="14417" y="192828"/>
                  </a:lnTo>
                  <a:lnTo>
                    <a:pt x="31563" y="152376"/>
                  </a:lnTo>
                  <a:lnTo>
                    <a:pt x="54559" y="115433"/>
                  </a:lnTo>
                  <a:lnTo>
                    <a:pt x="82819" y="82581"/>
                  </a:lnTo>
                  <a:lnTo>
                    <a:pt x="115763" y="54400"/>
                  </a:lnTo>
                  <a:lnTo>
                    <a:pt x="152805" y="31471"/>
                  </a:lnTo>
                  <a:lnTo>
                    <a:pt x="193365" y="14374"/>
                  </a:lnTo>
                  <a:lnTo>
                    <a:pt x="236858" y="3690"/>
                  </a:lnTo>
                  <a:lnTo>
                    <a:pt x="282702" y="0"/>
                  </a:lnTo>
                  <a:lnTo>
                    <a:pt x="328545" y="3690"/>
                  </a:lnTo>
                  <a:lnTo>
                    <a:pt x="372038" y="14374"/>
                  </a:lnTo>
                  <a:lnTo>
                    <a:pt x="412598" y="31471"/>
                  </a:lnTo>
                  <a:lnTo>
                    <a:pt x="449640" y="54400"/>
                  </a:lnTo>
                  <a:lnTo>
                    <a:pt x="482584" y="82581"/>
                  </a:lnTo>
                  <a:lnTo>
                    <a:pt x="510844" y="115433"/>
                  </a:lnTo>
                  <a:lnTo>
                    <a:pt x="533840" y="152376"/>
                  </a:lnTo>
                  <a:lnTo>
                    <a:pt x="550986" y="192828"/>
                  </a:lnTo>
                  <a:lnTo>
                    <a:pt x="561702" y="236210"/>
                  </a:lnTo>
                  <a:lnTo>
                    <a:pt x="565404" y="281939"/>
                  </a:lnTo>
                  <a:lnTo>
                    <a:pt x="561702" y="327669"/>
                  </a:lnTo>
                  <a:lnTo>
                    <a:pt x="550986" y="371051"/>
                  </a:lnTo>
                  <a:lnTo>
                    <a:pt x="533840" y="411503"/>
                  </a:lnTo>
                  <a:lnTo>
                    <a:pt x="510844" y="448446"/>
                  </a:lnTo>
                  <a:lnTo>
                    <a:pt x="482584" y="481298"/>
                  </a:lnTo>
                  <a:lnTo>
                    <a:pt x="449640" y="509479"/>
                  </a:lnTo>
                  <a:lnTo>
                    <a:pt x="412598" y="532408"/>
                  </a:lnTo>
                  <a:lnTo>
                    <a:pt x="372038" y="549505"/>
                  </a:lnTo>
                  <a:lnTo>
                    <a:pt x="328545" y="560189"/>
                  </a:lnTo>
                  <a:lnTo>
                    <a:pt x="282702" y="563879"/>
                  </a:lnTo>
                  <a:lnTo>
                    <a:pt x="236858" y="560189"/>
                  </a:lnTo>
                  <a:lnTo>
                    <a:pt x="193365" y="549505"/>
                  </a:lnTo>
                  <a:lnTo>
                    <a:pt x="152805" y="532408"/>
                  </a:lnTo>
                  <a:lnTo>
                    <a:pt x="115763" y="509479"/>
                  </a:lnTo>
                  <a:lnTo>
                    <a:pt x="82819" y="481298"/>
                  </a:lnTo>
                  <a:lnTo>
                    <a:pt x="54559" y="448446"/>
                  </a:lnTo>
                  <a:lnTo>
                    <a:pt x="31563" y="411503"/>
                  </a:lnTo>
                  <a:lnTo>
                    <a:pt x="14417" y="371051"/>
                  </a:lnTo>
                  <a:lnTo>
                    <a:pt x="3701" y="327669"/>
                  </a:lnTo>
                  <a:lnTo>
                    <a:pt x="0" y="281939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454653" y="4378832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91055" y="4299203"/>
            <a:ext cx="565785" cy="563880"/>
            <a:chOff x="1591055" y="4299203"/>
            <a:chExt cx="565785" cy="563880"/>
          </a:xfrm>
        </p:grpSpPr>
        <p:sp>
          <p:nvSpPr>
            <p:cNvPr id="16" name="object 16"/>
            <p:cNvSpPr/>
            <p:nvPr/>
          </p:nvSpPr>
          <p:spPr>
            <a:xfrm>
              <a:off x="1591055" y="4299203"/>
              <a:ext cx="565785" cy="563880"/>
            </a:xfrm>
            <a:custGeom>
              <a:avLst/>
              <a:gdLst/>
              <a:ahLst/>
              <a:cxnLst/>
              <a:rect l="l" t="t" r="r" b="b"/>
              <a:pathLst>
                <a:path w="565785" h="563879">
                  <a:moveTo>
                    <a:pt x="282701" y="0"/>
                  </a:moveTo>
                  <a:lnTo>
                    <a:pt x="236858" y="3690"/>
                  </a:lnTo>
                  <a:lnTo>
                    <a:pt x="193365" y="14374"/>
                  </a:lnTo>
                  <a:lnTo>
                    <a:pt x="152805" y="31471"/>
                  </a:lnTo>
                  <a:lnTo>
                    <a:pt x="115763" y="54400"/>
                  </a:lnTo>
                  <a:lnTo>
                    <a:pt x="82819" y="82581"/>
                  </a:lnTo>
                  <a:lnTo>
                    <a:pt x="54559" y="115433"/>
                  </a:lnTo>
                  <a:lnTo>
                    <a:pt x="31563" y="152376"/>
                  </a:lnTo>
                  <a:lnTo>
                    <a:pt x="14417" y="192828"/>
                  </a:lnTo>
                  <a:lnTo>
                    <a:pt x="3701" y="236210"/>
                  </a:lnTo>
                  <a:lnTo>
                    <a:pt x="0" y="281940"/>
                  </a:lnTo>
                  <a:lnTo>
                    <a:pt x="3701" y="327669"/>
                  </a:lnTo>
                  <a:lnTo>
                    <a:pt x="14417" y="371051"/>
                  </a:lnTo>
                  <a:lnTo>
                    <a:pt x="31563" y="411503"/>
                  </a:lnTo>
                  <a:lnTo>
                    <a:pt x="54559" y="448446"/>
                  </a:lnTo>
                  <a:lnTo>
                    <a:pt x="82819" y="481298"/>
                  </a:lnTo>
                  <a:lnTo>
                    <a:pt x="115763" y="509479"/>
                  </a:lnTo>
                  <a:lnTo>
                    <a:pt x="152805" y="532408"/>
                  </a:lnTo>
                  <a:lnTo>
                    <a:pt x="193365" y="549505"/>
                  </a:lnTo>
                  <a:lnTo>
                    <a:pt x="236858" y="560189"/>
                  </a:lnTo>
                  <a:lnTo>
                    <a:pt x="282701" y="563880"/>
                  </a:lnTo>
                  <a:lnTo>
                    <a:pt x="328545" y="560189"/>
                  </a:lnTo>
                  <a:lnTo>
                    <a:pt x="372038" y="549505"/>
                  </a:lnTo>
                  <a:lnTo>
                    <a:pt x="412598" y="532408"/>
                  </a:lnTo>
                  <a:lnTo>
                    <a:pt x="449640" y="509479"/>
                  </a:lnTo>
                  <a:lnTo>
                    <a:pt x="482584" y="481298"/>
                  </a:lnTo>
                  <a:lnTo>
                    <a:pt x="510844" y="448446"/>
                  </a:lnTo>
                  <a:lnTo>
                    <a:pt x="533840" y="411503"/>
                  </a:lnTo>
                  <a:lnTo>
                    <a:pt x="550986" y="371051"/>
                  </a:lnTo>
                  <a:lnTo>
                    <a:pt x="561702" y="327669"/>
                  </a:lnTo>
                  <a:lnTo>
                    <a:pt x="565404" y="281940"/>
                  </a:lnTo>
                  <a:lnTo>
                    <a:pt x="561702" y="236210"/>
                  </a:lnTo>
                  <a:lnTo>
                    <a:pt x="550986" y="192828"/>
                  </a:lnTo>
                  <a:lnTo>
                    <a:pt x="533840" y="152376"/>
                  </a:lnTo>
                  <a:lnTo>
                    <a:pt x="510844" y="115433"/>
                  </a:lnTo>
                  <a:lnTo>
                    <a:pt x="482584" y="82581"/>
                  </a:lnTo>
                  <a:lnTo>
                    <a:pt x="449640" y="54400"/>
                  </a:lnTo>
                  <a:lnTo>
                    <a:pt x="412598" y="31471"/>
                  </a:lnTo>
                  <a:lnTo>
                    <a:pt x="372038" y="14374"/>
                  </a:lnTo>
                  <a:lnTo>
                    <a:pt x="328545" y="3690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89048" y="4472685"/>
              <a:ext cx="176276" cy="2273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65095" y="5102428"/>
            <a:ext cx="245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13075" y="5174360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30522" y="5174360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54878" y="5180838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43954" y="5180838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376671" y="3934967"/>
            <a:ext cx="3080385" cy="2070100"/>
            <a:chOff x="5376671" y="3934967"/>
            <a:chExt cx="3080385" cy="2070100"/>
          </a:xfrm>
        </p:grpSpPr>
        <p:sp>
          <p:nvSpPr>
            <p:cNvPr id="24" name="object 24"/>
            <p:cNvSpPr/>
            <p:nvPr/>
          </p:nvSpPr>
          <p:spPr>
            <a:xfrm>
              <a:off x="5388101" y="3946397"/>
              <a:ext cx="3057525" cy="2047239"/>
            </a:xfrm>
            <a:custGeom>
              <a:avLst/>
              <a:gdLst/>
              <a:ahLst/>
              <a:cxnLst/>
              <a:rect l="l" t="t" r="r" b="b"/>
              <a:pathLst>
                <a:path w="3057525" h="2047239">
                  <a:moveTo>
                    <a:pt x="2845307" y="1623060"/>
                  </a:moveTo>
                  <a:lnTo>
                    <a:pt x="3057144" y="2046732"/>
                  </a:lnTo>
                </a:path>
                <a:path w="3057525" h="2047239">
                  <a:moveTo>
                    <a:pt x="635508" y="784859"/>
                  </a:moveTo>
                  <a:lnTo>
                    <a:pt x="989076" y="1278635"/>
                  </a:lnTo>
                </a:path>
                <a:path w="3057525" h="2047239">
                  <a:moveTo>
                    <a:pt x="1584959" y="0"/>
                  </a:moveTo>
                  <a:lnTo>
                    <a:pt x="2078736" y="493775"/>
                  </a:lnTo>
                </a:path>
                <a:path w="3057525" h="2047239">
                  <a:moveTo>
                    <a:pt x="2491740" y="1623060"/>
                  </a:moveTo>
                  <a:lnTo>
                    <a:pt x="2208276" y="2046732"/>
                  </a:lnTo>
                </a:path>
                <a:path w="3057525" h="2047239">
                  <a:moveTo>
                    <a:pt x="2388107" y="861059"/>
                  </a:moveTo>
                  <a:lnTo>
                    <a:pt x="2671572" y="1284732"/>
                  </a:lnTo>
                </a:path>
                <a:path w="3057525" h="2047239">
                  <a:moveTo>
                    <a:pt x="2125979" y="784859"/>
                  </a:moveTo>
                  <a:lnTo>
                    <a:pt x="1778507" y="1242059"/>
                  </a:lnTo>
                </a:path>
                <a:path w="3057525" h="2047239">
                  <a:moveTo>
                    <a:pt x="425196" y="784859"/>
                  </a:moveTo>
                  <a:lnTo>
                    <a:pt x="0" y="1278635"/>
                  </a:lnTo>
                </a:path>
                <a:path w="3057525" h="2047239">
                  <a:moveTo>
                    <a:pt x="1161288" y="70103"/>
                  </a:moveTo>
                  <a:lnTo>
                    <a:pt x="595884" y="49377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18247" y="4349495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4" h="565785">
                  <a:moveTo>
                    <a:pt x="282701" y="0"/>
                  </a:moveTo>
                  <a:lnTo>
                    <a:pt x="236858" y="3701"/>
                  </a:lnTo>
                  <a:lnTo>
                    <a:pt x="193365" y="14417"/>
                  </a:lnTo>
                  <a:lnTo>
                    <a:pt x="152805" y="31563"/>
                  </a:lnTo>
                  <a:lnTo>
                    <a:pt x="115763" y="54559"/>
                  </a:lnTo>
                  <a:lnTo>
                    <a:pt x="82819" y="82819"/>
                  </a:lnTo>
                  <a:lnTo>
                    <a:pt x="54559" y="115763"/>
                  </a:lnTo>
                  <a:lnTo>
                    <a:pt x="31563" y="152805"/>
                  </a:lnTo>
                  <a:lnTo>
                    <a:pt x="14417" y="193365"/>
                  </a:lnTo>
                  <a:lnTo>
                    <a:pt x="3701" y="236858"/>
                  </a:lnTo>
                  <a:lnTo>
                    <a:pt x="0" y="282701"/>
                  </a:lnTo>
                  <a:lnTo>
                    <a:pt x="3701" y="328545"/>
                  </a:lnTo>
                  <a:lnTo>
                    <a:pt x="14417" y="372038"/>
                  </a:lnTo>
                  <a:lnTo>
                    <a:pt x="31563" y="412598"/>
                  </a:lnTo>
                  <a:lnTo>
                    <a:pt x="54559" y="449640"/>
                  </a:lnTo>
                  <a:lnTo>
                    <a:pt x="82819" y="482584"/>
                  </a:lnTo>
                  <a:lnTo>
                    <a:pt x="115763" y="510844"/>
                  </a:lnTo>
                  <a:lnTo>
                    <a:pt x="152805" y="533840"/>
                  </a:lnTo>
                  <a:lnTo>
                    <a:pt x="193365" y="550986"/>
                  </a:lnTo>
                  <a:lnTo>
                    <a:pt x="236858" y="561702"/>
                  </a:lnTo>
                  <a:lnTo>
                    <a:pt x="282701" y="565403"/>
                  </a:lnTo>
                  <a:lnTo>
                    <a:pt x="328545" y="561702"/>
                  </a:lnTo>
                  <a:lnTo>
                    <a:pt x="372038" y="550986"/>
                  </a:lnTo>
                  <a:lnTo>
                    <a:pt x="412598" y="533840"/>
                  </a:lnTo>
                  <a:lnTo>
                    <a:pt x="449640" y="510844"/>
                  </a:lnTo>
                  <a:lnTo>
                    <a:pt x="482584" y="482584"/>
                  </a:lnTo>
                  <a:lnTo>
                    <a:pt x="510844" y="449640"/>
                  </a:lnTo>
                  <a:lnTo>
                    <a:pt x="533840" y="412598"/>
                  </a:lnTo>
                  <a:lnTo>
                    <a:pt x="550986" y="372038"/>
                  </a:lnTo>
                  <a:lnTo>
                    <a:pt x="561702" y="328545"/>
                  </a:lnTo>
                  <a:lnTo>
                    <a:pt x="565403" y="282701"/>
                  </a:lnTo>
                  <a:lnTo>
                    <a:pt x="561702" y="236858"/>
                  </a:lnTo>
                  <a:lnTo>
                    <a:pt x="550986" y="193365"/>
                  </a:lnTo>
                  <a:lnTo>
                    <a:pt x="533840" y="152805"/>
                  </a:lnTo>
                  <a:lnTo>
                    <a:pt x="510844" y="115763"/>
                  </a:lnTo>
                  <a:lnTo>
                    <a:pt x="482584" y="82819"/>
                  </a:lnTo>
                  <a:lnTo>
                    <a:pt x="449640" y="54559"/>
                  </a:lnTo>
                  <a:lnTo>
                    <a:pt x="412598" y="31563"/>
                  </a:lnTo>
                  <a:lnTo>
                    <a:pt x="372038" y="14417"/>
                  </a:lnTo>
                  <a:lnTo>
                    <a:pt x="328545" y="3701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470775" y="4429759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641847" y="4273296"/>
            <a:ext cx="2711450" cy="1416050"/>
            <a:chOff x="5641847" y="4273296"/>
            <a:chExt cx="2711450" cy="1416050"/>
          </a:xfrm>
        </p:grpSpPr>
        <p:sp>
          <p:nvSpPr>
            <p:cNvPr id="28" name="object 28"/>
            <p:cNvSpPr/>
            <p:nvPr/>
          </p:nvSpPr>
          <p:spPr>
            <a:xfrm>
              <a:off x="5641847" y="4273296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282701" y="0"/>
                  </a:moveTo>
                  <a:lnTo>
                    <a:pt x="236858" y="3701"/>
                  </a:lnTo>
                  <a:lnTo>
                    <a:pt x="193365" y="14417"/>
                  </a:lnTo>
                  <a:lnTo>
                    <a:pt x="152805" y="31563"/>
                  </a:lnTo>
                  <a:lnTo>
                    <a:pt x="115763" y="54559"/>
                  </a:lnTo>
                  <a:lnTo>
                    <a:pt x="82819" y="82819"/>
                  </a:lnTo>
                  <a:lnTo>
                    <a:pt x="54559" y="115763"/>
                  </a:lnTo>
                  <a:lnTo>
                    <a:pt x="31563" y="152805"/>
                  </a:lnTo>
                  <a:lnTo>
                    <a:pt x="14417" y="193365"/>
                  </a:lnTo>
                  <a:lnTo>
                    <a:pt x="3701" y="236858"/>
                  </a:lnTo>
                  <a:lnTo>
                    <a:pt x="0" y="282701"/>
                  </a:lnTo>
                  <a:lnTo>
                    <a:pt x="3701" y="328545"/>
                  </a:lnTo>
                  <a:lnTo>
                    <a:pt x="14417" y="372038"/>
                  </a:lnTo>
                  <a:lnTo>
                    <a:pt x="31563" y="412598"/>
                  </a:lnTo>
                  <a:lnTo>
                    <a:pt x="54559" y="449640"/>
                  </a:lnTo>
                  <a:lnTo>
                    <a:pt x="82819" y="482584"/>
                  </a:lnTo>
                  <a:lnTo>
                    <a:pt x="115763" y="510844"/>
                  </a:lnTo>
                  <a:lnTo>
                    <a:pt x="152805" y="533840"/>
                  </a:lnTo>
                  <a:lnTo>
                    <a:pt x="193365" y="550986"/>
                  </a:lnTo>
                  <a:lnTo>
                    <a:pt x="236858" y="561702"/>
                  </a:lnTo>
                  <a:lnTo>
                    <a:pt x="282701" y="565403"/>
                  </a:lnTo>
                  <a:lnTo>
                    <a:pt x="328545" y="561702"/>
                  </a:lnTo>
                  <a:lnTo>
                    <a:pt x="372038" y="550986"/>
                  </a:lnTo>
                  <a:lnTo>
                    <a:pt x="412598" y="533840"/>
                  </a:lnTo>
                  <a:lnTo>
                    <a:pt x="449640" y="510844"/>
                  </a:lnTo>
                  <a:lnTo>
                    <a:pt x="482584" y="482584"/>
                  </a:lnTo>
                  <a:lnTo>
                    <a:pt x="510844" y="449640"/>
                  </a:lnTo>
                  <a:lnTo>
                    <a:pt x="533840" y="412598"/>
                  </a:lnTo>
                  <a:lnTo>
                    <a:pt x="550986" y="372038"/>
                  </a:lnTo>
                  <a:lnTo>
                    <a:pt x="561702" y="328545"/>
                  </a:lnTo>
                  <a:lnTo>
                    <a:pt x="565403" y="282701"/>
                  </a:lnTo>
                  <a:lnTo>
                    <a:pt x="561702" y="236858"/>
                  </a:lnTo>
                  <a:lnTo>
                    <a:pt x="550986" y="193365"/>
                  </a:lnTo>
                  <a:lnTo>
                    <a:pt x="533840" y="152805"/>
                  </a:lnTo>
                  <a:lnTo>
                    <a:pt x="510844" y="115763"/>
                  </a:lnTo>
                  <a:lnTo>
                    <a:pt x="482584" y="82819"/>
                  </a:lnTo>
                  <a:lnTo>
                    <a:pt x="449640" y="54559"/>
                  </a:lnTo>
                  <a:lnTo>
                    <a:pt x="412598" y="31563"/>
                  </a:lnTo>
                  <a:lnTo>
                    <a:pt x="372038" y="14417"/>
                  </a:lnTo>
                  <a:lnTo>
                    <a:pt x="328545" y="3701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18123" y="4447286"/>
              <a:ext cx="211962" cy="2273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76209" y="5112258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4" h="565785">
                  <a:moveTo>
                    <a:pt x="282701" y="0"/>
                  </a:moveTo>
                  <a:lnTo>
                    <a:pt x="236858" y="3701"/>
                  </a:lnTo>
                  <a:lnTo>
                    <a:pt x="193365" y="14417"/>
                  </a:lnTo>
                  <a:lnTo>
                    <a:pt x="152805" y="31563"/>
                  </a:lnTo>
                  <a:lnTo>
                    <a:pt x="115763" y="54559"/>
                  </a:lnTo>
                  <a:lnTo>
                    <a:pt x="82819" y="82819"/>
                  </a:lnTo>
                  <a:lnTo>
                    <a:pt x="54559" y="115763"/>
                  </a:lnTo>
                  <a:lnTo>
                    <a:pt x="31563" y="152805"/>
                  </a:lnTo>
                  <a:lnTo>
                    <a:pt x="14417" y="193365"/>
                  </a:lnTo>
                  <a:lnTo>
                    <a:pt x="3701" y="236858"/>
                  </a:lnTo>
                  <a:lnTo>
                    <a:pt x="0" y="282702"/>
                  </a:lnTo>
                  <a:lnTo>
                    <a:pt x="3701" y="328545"/>
                  </a:lnTo>
                  <a:lnTo>
                    <a:pt x="14417" y="372038"/>
                  </a:lnTo>
                  <a:lnTo>
                    <a:pt x="31563" y="412598"/>
                  </a:lnTo>
                  <a:lnTo>
                    <a:pt x="54559" y="449640"/>
                  </a:lnTo>
                  <a:lnTo>
                    <a:pt x="82819" y="482584"/>
                  </a:lnTo>
                  <a:lnTo>
                    <a:pt x="115763" y="510844"/>
                  </a:lnTo>
                  <a:lnTo>
                    <a:pt x="152805" y="533840"/>
                  </a:lnTo>
                  <a:lnTo>
                    <a:pt x="193365" y="550986"/>
                  </a:lnTo>
                  <a:lnTo>
                    <a:pt x="236858" y="561702"/>
                  </a:lnTo>
                  <a:lnTo>
                    <a:pt x="282701" y="565404"/>
                  </a:lnTo>
                  <a:lnTo>
                    <a:pt x="328545" y="561702"/>
                  </a:lnTo>
                  <a:lnTo>
                    <a:pt x="372038" y="550986"/>
                  </a:lnTo>
                  <a:lnTo>
                    <a:pt x="412598" y="533840"/>
                  </a:lnTo>
                  <a:lnTo>
                    <a:pt x="449640" y="510844"/>
                  </a:lnTo>
                  <a:lnTo>
                    <a:pt x="482584" y="482584"/>
                  </a:lnTo>
                  <a:lnTo>
                    <a:pt x="510844" y="449640"/>
                  </a:lnTo>
                  <a:lnTo>
                    <a:pt x="533840" y="412598"/>
                  </a:lnTo>
                  <a:lnTo>
                    <a:pt x="550986" y="372038"/>
                  </a:lnTo>
                  <a:lnTo>
                    <a:pt x="561702" y="328545"/>
                  </a:lnTo>
                  <a:lnTo>
                    <a:pt x="565404" y="282702"/>
                  </a:lnTo>
                  <a:lnTo>
                    <a:pt x="561702" y="236858"/>
                  </a:lnTo>
                  <a:lnTo>
                    <a:pt x="550986" y="193365"/>
                  </a:lnTo>
                  <a:lnTo>
                    <a:pt x="533840" y="152805"/>
                  </a:lnTo>
                  <a:lnTo>
                    <a:pt x="510844" y="115763"/>
                  </a:lnTo>
                  <a:lnTo>
                    <a:pt x="482584" y="82819"/>
                  </a:lnTo>
                  <a:lnTo>
                    <a:pt x="449640" y="54559"/>
                  </a:lnTo>
                  <a:lnTo>
                    <a:pt x="412598" y="31563"/>
                  </a:lnTo>
                  <a:lnTo>
                    <a:pt x="372038" y="14417"/>
                  </a:lnTo>
                  <a:lnTo>
                    <a:pt x="328545" y="3701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76209" y="5112258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4" h="565785">
                  <a:moveTo>
                    <a:pt x="0" y="282702"/>
                  </a:moveTo>
                  <a:lnTo>
                    <a:pt x="3701" y="236858"/>
                  </a:lnTo>
                  <a:lnTo>
                    <a:pt x="14417" y="193365"/>
                  </a:lnTo>
                  <a:lnTo>
                    <a:pt x="31563" y="152805"/>
                  </a:lnTo>
                  <a:lnTo>
                    <a:pt x="54559" y="115763"/>
                  </a:lnTo>
                  <a:lnTo>
                    <a:pt x="82819" y="82819"/>
                  </a:lnTo>
                  <a:lnTo>
                    <a:pt x="115763" y="54559"/>
                  </a:lnTo>
                  <a:lnTo>
                    <a:pt x="152805" y="31563"/>
                  </a:lnTo>
                  <a:lnTo>
                    <a:pt x="193365" y="14417"/>
                  </a:lnTo>
                  <a:lnTo>
                    <a:pt x="236858" y="3701"/>
                  </a:lnTo>
                  <a:lnTo>
                    <a:pt x="282701" y="0"/>
                  </a:lnTo>
                  <a:lnTo>
                    <a:pt x="328545" y="3701"/>
                  </a:lnTo>
                  <a:lnTo>
                    <a:pt x="372038" y="14417"/>
                  </a:lnTo>
                  <a:lnTo>
                    <a:pt x="412598" y="31563"/>
                  </a:lnTo>
                  <a:lnTo>
                    <a:pt x="449640" y="54559"/>
                  </a:lnTo>
                  <a:lnTo>
                    <a:pt x="482584" y="82819"/>
                  </a:lnTo>
                  <a:lnTo>
                    <a:pt x="510844" y="115763"/>
                  </a:lnTo>
                  <a:lnTo>
                    <a:pt x="533840" y="152805"/>
                  </a:lnTo>
                  <a:lnTo>
                    <a:pt x="550986" y="193365"/>
                  </a:lnTo>
                  <a:lnTo>
                    <a:pt x="561702" y="236858"/>
                  </a:lnTo>
                  <a:lnTo>
                    <a:pt x="565404" y="282702"/>
                  </a:lnTo>
                  <a:lnTo>
                    <a:pt x="561702" y="328545"/>
                  </a:lnTo>
                  <a:lnTo>
                    <a:pt x="550986" y="372038"/>
                  </a:lnTo>
                  <a:lnTo>
                    <a:pt x="533840" y="412598"/>
                  </a:lnTo>
                  <a:lnTo>
                    <a:pt x="510844" y="449640"/>
                  </a:lnTo>
                  <a:lnTo>
                    <a:pt x="482584" y="482584"/>
                  </a:lnTo>
                  <a:lnTo>
                    <a:pt x="449640" y="510844"/>
                  </a:lnTo>
                  <a:lnTo>
                    <a:pt x="412598" y="533840"/>
                  </a:lnTo>
                  <a:lnTo>
                    <a:pt x="372038" y="550986"/>
                  </a:lnTo>
                  <a:lnTo>
                    <a:pt x="328545" y="561702"/>
                  </a:lnTo>
                  <a:lnTo>
                    <a:pt x="282701" y="565404"/>
                  </a:lnTo>
                  <a:lnTo>
                    <a:pt x="236858" y="561702"/>
                  </a:lnTo>
                  <a:lnTo>
                    <a:pt x="193365" y="550986"/>
                  </a:lnTo>
                  <a:lnTo>
                    <a:pt x="152805" y="533840"/>
                  </a:lnTo>
                  <a:lnTo>
                    <a:pt x="115763" y="510844"/>
                  </a:lnTo>
                  <a:lnTo>
                    <a:pt x="82819" y="482584"/>
                  </a:lnTo>
                  <a:lnTo>
                    <a:pt x="54559" y="449640"/>
                  </a:lnTo>
                  <a:lnTo>
                    <a:pt x="31563" y="412598"/>
                  </a:lnTo>
                  <a:lnTo>
                    <a:pt x="14417" y="372038"/>
                  </a:lnTo>
                  <a:lnTo>
                    <a:pt x="3701" y="328545"/>
                  </a:lnTo>
                  <a:lnTo>
                    <a:pt x="0" y="282702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944739" y="5191759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469379" y="3576828"/>
            <a:ext cx="588645" cy="588645"/>
            <a:chOff x="6469379" y="3576828"/>
            <a:chExt cx="588645" cy="588645"/>
          </a:xfrm>
        </p:grpSpPr>
        <p:sp>
          <p:nvSpPr>
            <p:cNvPr id="34" name="object 34"/>
            <p:cNvSpPr/>
            <p:nvPr/>
          </p:nvSpPr>
          <p:spPr>
            <a:xfrm>
              <a:off x="6480809" y="3588258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4" h="565785">
                  <a:moveTo>
                    <a:pt x="282701" y="0"/>
                  </a:moveTo>
                  <a:lnTo>
                    <a:pt x="236858" y="3701"/>
                  </a:lnTo>
                  <a:lnTo>
                    <a:pt x="193365" y="14417"/>
                  </a:lnTo>
                  <a:lnTo>
                    <a:pt x="152805" y="31563"/>
                  </a:lnTo>
                  <a:lnTo>
                    <a:pt x="115763" y="54559"/>
                  </a:lnTo>
                  <a:lnTo>
                    <a:pt x="82819" y="82819"/>
                  </a:lnTo>
                  <a:lnTo>
                    <a:pt x="54559" y="115763"/>
                  </a:lnTo>
                  <a:lnTo>
                    <a:pt x="31563" y="152805"/>
                  </a:lnTo>
                  <a:lnTo>
                    <a:pt x="14417" y="193365"/>
                  </a:lnTo>
                  <a:lnTo>
                    <a:pt x="3701" y="236858"/>
                  </a:lnTo>
                  <a:lnTo>
                    <a:pt x="0" y="282701"/>
                  </a:lnTo>
                  <a:lnTo>
                    <a:pt x="3701" y="328545"/>
                  </a:lnTo>
                  <a:lnTo>
                    <a:pt x="14417" y="372038"/>
                  </a:lnTo>
                  <a:lnTo>
                    <a:pt x="31563" y="412598"/>
                  </a:lnTo>
                  <a:lnTo>
                    <a:pt x="54559" y="449640"/>
                  </a:lnTo>
                  <a:lnTo>
                    <a:pt x="82819" y="482584"/>
                  </a:lnTo>
                  <a:lnTo>
                    <a:pt x="115763" y="510844"/>
                  </a:lnTo>
                  <a:lnTo>
                    <a:pt x="152805" y="533840"/>
                  </a:lnTo>
                  <a:lnTo>
                    <a:pt x="193365" y="550986"/>
                  </a:lnTo>
                  <a:lnTo>
                    <a:pt x="236858" y="561702"/>
                  </a:lnTo>
                  <a:lnTo>
                    <a:pt x="282701" y="565403"/>
                  </a:lnTo>
                  <a:lnTo>
                    <a:pt x="328545" y="561702"/>
                  </a:lnTo>
                  <a:lnTo>
                    <a:pt x="372038" y="550986"/>
                  </a:lnTo>
                  <a:lnTo>
                    <a:pt x="412598" y="533840"/>
                  </a:lnTo>
                  <a:lnTo>
                    <a:pt x="449640" y="510844"/>
                  </a:lnTo>
                  <a:lnTo>
                    <a:pt x="482584" y="482584"/>
                  </a:lnTo>
                  <a:lnTo>
                    <a:pt x="510844" y="449640"/>
                  </a:lnTo>
                  <a:lnTo>
                    <a:pt x="533840" y="412598"/>
                  </a:lnTo>
                  <a:lnTo>
                    <a:pt x="550986" y="372038"/>
                  </a:lnTo>
                  <a:lnTo>
                    <a:pt x="561702" y="328545"/>
                  </a:lnTo>
                  <a:lnTo>
                    <a:pt x="565404" y="282701"/>
                  </a:lnTo>
                  <a:lnTo>
                    <a:pt x="561702" y="236858"/>
                  </a:lnTo>
                  <a:lnTo>
                    <a:pt x="550986" y="193365"/>
                  </a:lnTo>
                  <a:lnTo>
                    <a:pt x="533840" y="152805"/>
                  </a:lnTo>
                  <a:lnTo>
                    <a:pt x="510844" y="115763"/>
                  </a:lnTo>
                  <a:lnTo>
                    <a:pt x="482584" y="82819"/>
                  </a:lnTo>
                  <a:lnTo>
                    <a:pt x="449640" y="54559"/>
                  </a:lnTo>
                  <a:lnTo>
                    <a:pt x="412598" y="31563"/>
                  </a:lnTo>
                  <a:lnTo>
                    <a:pt x="372038" y="14417"/>
                  </a:lnTo>
                  <a:lnTo>
                    <a:pt x="328545" y="3701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480809" y="3588258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4" h="565785">
                  <a:moveTo>
                    <a:pt x="0" y="282701"/>
                  </a:moveTo>
                  <a:lnTo>
                    <a:pt x="3701" y="236858"/>
                  </a:lnTo>
                  <a:lnTo>
                    <a:pt x="14417" y="193365"/>
                  </a:lnTo>
                  <a:lnTo>
                    <a:pt x="31563" y="152805"/>
                  </a:lnTo>
                  <a:lnTo>
                    <a:pt x="54559" y="115763"/>
                  </a:lnTo>
                  <a:lnTo>
                    <a:pt x="82819" y="82819"/>
                  </a:lnTo>
                  <a:lnTo>
                    <a:pt x="115763" y="54559"/>
                  </a:lnTo>
                  <a:lnTo>
                    <a:pt x="152805" y="31563"/>
                  </a:lnTo>
                  <a:lnTo>
                    <a:pt x="193365" y="14417"/>
                  </a:lnTo>
                  <a:lnTo>
                    <a:pt x="236858" y="3701"/>
                  </a:lnTo>
                  <a:lnTo>
                    <a:pt x="282701" y="0"/>
                  </a:lnTo>
                  <a:lnTo>
                    <a:pt x="328545" y="3701"/>
                  </a:lnTo>
                  <a:lnTo>
                    <a:pt x="372038" y="14417"/>
                  </a:lnTo>
                  <a:lnTo>
                    <a:pt x="412598" y="31563"/>
                  </a:lnTo>
                  <a:lnTo>
                    <a:pt x="449640" y="54559"/>
                  </a:lnTo>
                  <a:lnTo>
                    <a:pt x="482584" y="82819"/>
                  </a:lnTo>
                  <a:lnTo>
                    <a:pt x="510844" y="115763"/>
                  </a:lnTo>
                  <a:lnTo>
                    <a:pt x="533840" y="152805"/>
                  </a:lnTo>
                  <a:lnTo>
                    <a:pt x="550986" y="193365"/>
                  </a:lnTo>
                  <a:lnTo>
                    <a:pt x="561702" y="236858"/>
                  </a:lnTo>
                  <a:lnTo>
                    <a:pt x="565404" y="282701"/>
                  </a:lnTo>
                  <a:lnTo>
                    <a:pt x="561702" y="328545"/>
                  </a:lnTo>
                  <a:lnTo>
                    <a:pt x="550986" y="372038"/>
                  </a:lnTo>
                  <a:lnTo>
                    <a:pt x="533840" y="412598"/>
                  </a:lnTo>
                  <a:lnTo>
                    <a:pt x="510844" y="449640"/>
                  </a:lnTo>
                  <a:lnTo>
                    <a:pt x="482584" y="482584"/>
                  </a:lnTo>
                  <a:lnTo>
                    <a:pt x="449640" y="510844"/>
                  </a:lnTo>
                  <a:lnTo>
                    <a:pt x="412598" y="533840"/>
                  </a:lnTo>
                  <a:lnTo>
                    <a:pt x="372038" y="550986"/>
                  </a:lnTo>
                  <a:lnTo>
                    <a:pt x="328545" y="561702"/>
                  </a:lnTo>
                  <a:lnTo>
                    <a:pt x="282701" y="565403"/>
                  </a:lnTo>
                  <a:lnTo>
                    <a:pt x="236858" y="561702"/>
                  </a:lnTo>
                  <a:lnTo>
                    <a:pt x="193365" y="550986"/>
                  </a:lnTo>
                  <a:lnTo>
                    <a:pt x="152805" y="533840"/>
                  </a:lnTo>
                  <a:lnTo>
                    <a:pt x="115763" y="510844"/>
                  </a:lnTo>
                  <a:lnTo>
                    <a:pt x="82819" y="482584"/>
                  </a:lnTo>
                  <a:lnTo>
                    <a:pt x="54559" y="449640"/>
                  </a:lnTo>
                  <a:lnTo>
                    <a:pt x="31563" y="412598"/>
                  </a:lnTo>
                  <a:lnTo>
                    <a:pt x="14417" y="372038"/>
                  </a:lnTo>
                  <a:lnTo>
                    <a:pt x="3701" y="328545"/>
                  </a:lnTo>
                  <a:lnTo>
                    <a:pt x="0" y="282701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649339" y="3667505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093457" y="5137784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64932" y="5949188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382761" y="594918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223003" y="4250435"/>
            <a:ext cx="937260" cy="556260"/>
            <a:chOff x="4223003" y="4250435"/>
            <a:chExt cx="937260" cy="556260"/>
          </a:xfrm>
        </p:grpSpPr>
        <p:sp>
          <p:nvSpPr>
            <p:cNvPr id="41" name="object 41"/>
            <p:cNvSpPr/>
            <p:nvPr/>
          </p:nvSpPr>
          <p:spPr>
            <a:xfrm>
              <a:off x="4234433" y="4261865"/>
              <a:ext cx="914400" cy="533400"/>
            </a:xfrm>
            <a:custGeom>
              <a:avLst/>
              <a:gdLst/>
              <a:ahLst/>
              <a:cxnLst/>
              <a:rect l="l" t="t" r="r" b="b"/>
              <a:pathLst>
                <a:path w="914400" h="533400">
                  <a:moveTo>
                    <a:pt x="685800" y="0"/>
                  </a:moveTo>
                  <a:lnTo>
                    <a:pt x="685800" y="133349"/>
                  </a:lnTo>
                  <a:lnTo>
                    <a:pt x="0" y="133349"/>
                  </a:lnTo>
                  <a:lnTo>
                    <a:pt x="0" y="400049"/>
                  </a:lnTo>
                  <a:lnTo>
                    <a:pt x="685800" y="400049"/>
                  </a:lnTo>
                  <a:lnTo>
                    <a:pt x="685800" y="533399"/>
                  </a:lnTo>
                  <a:lnTo>
                    <a:pt x="914400" y="266699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234433" y="4261865"/>
              <a:ext cx="914400" cy="533400"/>
            </a:xfrm>
            <a:custGeom>
              <a:avLst/>
              <a:gdLst/>
              <a:ahLst/>
              <a:cxnLst/>
              <a:rect l="l" t="t" r="r" b="b"/>
              <a:pathLst>
                <a:path w="914400" h="533400">
                  <a:moveTo>
                    <a:pt x="0" y="133349"/>
                  </a:moveTo>
                  <a:lnTo>
                    <a:pt x="685800" y="133349"/>
                  </a:lnTo>
                  <a:lnTo>
                    <a:pt x="685800" y="0"/>
                  </a:lnTo>
                  <a:lnTo>
                    <a:pt x="914400" y="266699"/>
                  </a:lnTo>
                  <a:lnTo>
                    <a:pt x="685800" y="533399"/>
                  </a:lnTo>
                  <a:lnTo>
                    <a:pt x="685800" y="400049"/>
                  </a:lnTo>
                  <a:lnTo>
                    <a:pt x="0" y="400049"/>
                  </a:lnTo>
                  <a:lnTo>
                    <a:pt x="0" y="133349"/>
                  </a:lnTo>
                  <a:close/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5958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5" dirty="0">
                <a:solidFill>
                  <a:srgbClr val="AC0000"/>
                </a:solidFill>
                <a:latin typeface="Calibri"/>
                <a:cs typeface="Calibri"/>
              </a:rPr>
              <a:t>Tek </a:t>
            </a: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Döndürme(Single</a:t>
            </a:r>
            <a:r>
              <a:rPr sz="3600" b="1" spc="100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spc="-20" dirty="0">
                <a:solidFill>
                  <a:srgbClr val="AC0000"/>
                </a:solidFill>
                <a:latin typeface="Calibri"/>
                <a:cs typeface="Calibri"/>
              </a:rPr>
              <a:t>Rotation)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13815" y="1945360"/>
            <a:ext cx="4535170" cy="148844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Eklemeden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sonraki</a:t>
            </a:r>
            <a:r>
              <a:rPr sz="2000" spc="-114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durum:</a:t>
            </a:r>
            <a:endParaRPr sz="200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Ardışık red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(P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&amp;</a:t>
            </a:r>
            <a:r>
              <a:rPr sz="2000" spc="-9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X)</a:t>
            </a:r>
            <a:endParaRPr sz="200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P’nin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kardeşi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S</a:t>
            </a:r>
            <a:r>
              <a:rPr sz="2000" spc="-9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black</a:t>
            </a:r>
            <a:endParaRPr sz="200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dış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(left-left </a:t>
            </a:r>
            <a:r>
              <a:rPr sz="2000" spc="-20" dirty="0">
                <a:solidFill>
                  <a:srgbClr val="2F2F2F"/>
                </a:solidFill>
                <a:latin typeface="Calibri"/>
                <a:cs typeface="Calibri"/>
              </a:rPr>
              <a:t>veya</a:t>
            </a:r>
            <a:r>
              <a:rPr sz="2000" spc="-204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right-right)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99859" y="1917192"/>
            <a:ext cx="1945005" cy="1408430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3048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X: </a:t>
            </a:r>
            <a:r>
              <a:rPr sz="1800" spc="-35" dirty="0">
                <a:solidFill>
                  <a:srgbClr val="2F2F2F"/>
                </a:solidFill>
                <a:latin typeface="Calibri"/>
                <a:cs typeface="Calibri"/>
              </a:rPr>
              <a:t>Yeni</a:t>
            </a:r>
            <a:r>
              <a:rPr sz="1800" spc="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Düğüm</a:t>
            </a:r>
            <a:endParaRPr sz="1800">
              <a:latin typeface="Calibri"/>
              <a:cs typeface="Calibri"/>
            </a:endParaRPr>
          </a:p>
          <a:p>
            <a:pPr marL="160020" marR="761365">
              <a:lnSpc>
                <a:spcPct val="120000"/>
              </a:lnSpc>
            </a:pP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P:</a:t>
            </a:r>
            <a:r>
              <a:rPr sz="1800" spc="-5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F2F2F"/>
                </a:solidFill>
                <a:latin typeface="Calibri"/>
                <a:cs typeface="Calibri"/>
              </a:rPr>
              <a:t>Ebeveyn  </a:t>
            </a: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S: </a:t>
            </a:r>
            <a:r>
              <a:rPr sz="1800" spc="-10" dirty="0">
                <a:solidFill>
                  <a:srgbClr val="2F2F2F"/>
                </a:solidFill>
                <a:latin typeface="Calibri"/>
                <a:cs typeface="Calibri"/>
              </a:rPr>
              <a:t>Kardeş  </a:t>
            </a:r>
            <a:r>
              <a:rPr sz="1800" dirty="0">
                <a:solidFill>
                  <a:srgbClr val="2F2F2F"/>
                </a:solidFill>
                <a:latin typeface="Calibri"/>
                <a:cs typeface="Calibri"/>
              </a:rPr>
              <a:t>G:</a:t>
            </a:r>
            <a:r>
              <a:rPr sz="1800" spc="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2F2F2F"/>
                </a:solidFill>
                <a:latin typeface="Calibri"/>
                <a:cs typeface="Calibri"/>
              </a:rPr>
              <a:t>Ata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173860"/>
            <a:ext cx="36068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AC0000"/>
                </a:solidFill>
                <a:latin typeface="Calibri"/>
                <a:cs typeface="Calibri"/>
              </a:rPr>
              <a:t>Dengeli </a:t>
            </a:r>
            <a:r>
              <a:rPr sz="3000" b="1" spc="-15" dirty="0">
                <a:solidFill>
                  <a:srgbClr val="AC0000"/>
                </a:solidFill>
                <a:latin typeface="Calibri"/>
                <a:cs typeface="Calibri"/>
              </a:rPr>
              <a:t>arama</a:t>
            </a:r>
            <a:r>
              <a:rPr sz="3000" b="1" spc="-9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000" b="1" spc="-10" dirty="0">
                <a:solidFill>
                  <a:srgbClr val="AC0000"/>
                </a:solidFill>
                <a:latin typeface="Calibri"/>
                <a:cs typeface="Calibri"/>
              </a:rPr>
              <a:t>ağaçları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5904" y="2133600"/>
            <a:ext cx="7417307" cy="422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6318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Çift Döndürme </a:t>
            </a:r>
            <a:r>
              <a:rPr sz="3600" b="1" dirty="0">
                <a:solidFill>
                  <a:srgbClr val="AC0000"/>
                </a:solidFill>
                <a:latin typeface="Calibri"/>
                <a:cs typeface="Calibri"/>
              </a:rPr>
              <a:t>(Double</a:t>
            </a:r>
            <a:r>
              <a:rPr sz="3600" b="1" spc="-4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AC0000"/>
                </a:solidFill>
                <a:latin typeface="Calibri"/>
                <a:cs typeface="Calibri"/>
              </a:rPr>
              <a:t>Rotation)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3815" y="1945360"/>
            <a:ext cx="3841750" cy="148844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Eklemeden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sonraki</a:t>
            </a:r>
            <a:r>
              <a:rPr sz="2000" spc="-12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durum:</a:t>
            </a:r>
            <a:endParaRPr sz="200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Ardışık red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(P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&amp;</a:t>
            </a:r>
            <a:r>
              <a:rPr sz="2000" spc="-10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X)</a:t>
            </a:r>
            <a:endParaRPr sz="200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P’nin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kardeşi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S</a:t>
            </a:r>
            <a:r>
              <a:rPr sz="2000" spc="-9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black</a:t>
            </a:r>
            <a:endParaRPr sz="200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iç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(left-right </a:t>
            </a:r>
            <a:r>
              <a:rPr sz="2000" spc="-20" dirty="0">
                <a:solidFill>
                  <a:srgbClr val="2F2F2F"/>
                </a:solidFill>
                <a:latin typeface="Calibri"/>
                <a:cs typeface="Calibri"/>
              </a:rPr>
              <a:t>veya</a:t>
            </a:r>
            <a:r>
              <a:rPr sz="2000" spc="-20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left)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99859" y="1917192"/>
            <a:ext cx="1945005" cy="1408430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3048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X: </a:t>
            </a:r>
            <a:r>
              <a:rPr sz="1800" spc="-35" dirty="0">
                <a:solidFill>
                  <a:srgbClr val="2F2F2F"/>
                </a:solidFill>
                <a:latin typeface="Calibri"/>
                <a:cs typeface="Calibri"/>
              </a:rPr>
              <a:t>Yeni</a:t>
            </a:r>
            <a:r>
              <a:rPr sz="1800" spc="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Düğüm</a:t>
            </a:r>
            <a:endParaRPr sz="1800">
              <a:latin typeface="Calibri"/>
              <a:cs typeface="Calibri"/>
            </a:endParaRPr>
          </a:p>
          <a:p>
            <a:pPr marL="160020" marR="761365">
              <a:lnSpc>
                <a:spcPct val="120000"/>
              </a:lnSpc>
            </a:pP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P:</a:t>
            </a:r>
            <a:r>
              <a:rPr sz="1800" spc="-5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F2F2F"/>
                </a:solidFill>
                <a:latin typeface="Calibri"/>
                <a:cs typeface="Calibri"/>
              </a:rPr>
              <a:t>Ebeveyn  </a:t>
            </a:r>
            <a:r>
              <a:rPr sz="1800" spc="-5" dirty="0">
                <a:solidFill>
                  <a:srgbClr val="2F2F2F"/>
                </a:solidFill>
                <a:latin typeface="Calibri"/>
                <a:cs typeface="Calibri"/>
              </a:rPr>
              <a:t>S: </a:t>
            </a:r>
            <a:r>
              <a:rPr sz="1800" spc="-10" dirty="0">
                <a:solidFill>
                  <a:srgbClr val="2F2F2F"/>
                </a:solidFill>
                <a:latin typeface="Calibri"/>
                <a:cs typeface="Calibri"/>
              </a:rPr>
              <a:t>Kardeş  </a:t>
            </a:r>
            <a:r>
              <a:rPr sz="1800" dirty="0">
                <a:solidFill>
                  <a:srgbClr val="2F2F2F"/>
                </a:solidFill>
                <a:latin typeface="Calibri"/>
                <a:cs typeface="Calibri"/>
              </a:rPr>
              <a:t>G:</a:t>
            </a:r>
            <a:r>
              <a:rPr sz="1800" spc="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2F2F2F"/>
                </a:solidFill>
                <a:latin typeface="Calibri"/>
                <a:cs typeface="Calibri"/>
              </a:rPr>
              <a:t>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5917" y="5950711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4994" y="5950711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65275" y="3653028"/>
            <a:ext cx="2708275" cy="2353310"/>
            <a:chOff x="1065275" y="3653028"/>
            <a:chExt cx="2708275" cy="2353310"/>
          </a:xfrm>
        </p:grpSpPr>
        <p:sp>
          <p:nvSpPr>
            <p:cNvPr id="8" name="object 8"/>
            <p:cNvSpPr/>
            <p:nvPr/>
          </p:nvSpPr>
          <p:spPr>
            <a:xfrm>
              <a:off x="1076705" y="3946398"/>
              <a:ext cx="2685415" cy="2048510"/>
            </a:xfrm>
            <a:custGeom>
              <a:avLst/>
              <a:gdLst/>
              <a:ahLst/>
              <a:cxnLst/>
              <a:rect l="l" t="t" r="r" b="b"/>
              <a:pathLst>
                <a:path w="2685415" h="2048510">
                  <a:moveTo>
                    <a:pt x="2473452" y="848868"/>
                  </a:moveTo>
                  <a:lnTo>
                    <a:pt x="2685288" y="1272539"/>
                  </a:lnTo>
                </a:path>
                <a:path w="2685415" h="2048510">
                  <a:moveTo>
                    <a:pt x="1068324" y="1554480"/>
                  </a:moveTo>
                  <a:lnTo>
                    <a:pt x="1423416" y="2048255"/>
                  </a:lnTo>
                </a:path>
                <a:path w="2685415" h="2048510">
                  <a:moveTo>
                    <a:pt x="1626108" y="0"/>
                  </a:moveTo>
                  <a:lnTo>
                    <a:pt x="2119884" y="493775"/>
                  </a:lnTo>
                </a:path>
                <a:path w="2685415" h="2048510">
                  <a:moveTo>
                    <a:pt x="2119884" y="848868"/>
                  </a:moveTo>
                  <a:lnTo>
                    <a:pt x="1836420" y="1272539"/>
                  </a:lnTo>
                </a:path>
                <a:path w="2685415" h="2048510">
                  <a:moveTo>
                    <a:pt x="637032" y="777239"/>
                  </a:moveTo>
                  <a:lnTo>
                    <a:pt x="918971" y="1200912"/>
                  </a:lnTo>
                </a:path>
                <a:path w="2685415" h="2048510">
                  <a:moveTo>
                    <a:pt x="423672" y="777239"/>
                  </a:moveTo>
                  <a:lnTo>
                    <a:pt x="0" y="1200912"/>
                  </a:lnTo>
                </a:path>
                <a:path w="2685415" h="2048510">
                  <a:moveTo>
                    <a:pt x="858012" y="1554480"/>
                  </a:moveTo>
                  <a:lnTo>
                    <a:pt x="434340" y="2048255"/>
                  </a:lnTo>
                </a:path>
                <a:path w="2685415" h="2048510">
                  <a:moveTo>
                    <a:pt x="1202436" y="70103"/>
                  </a:moveTo>
                  <a:lnTo>
                    <a:pt x="637032" y="49377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07513" y="3664458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282702" y="0"/>
                  </a:moveTo>
                  <a:lnTo>
                    <a:pt x="236858" y="3701"/>
                  </a:lnTo>
                  <a:lnTo>
                    <a:pt x="193365" y="14417"/>
                  </a:lnTo>
                  <a:lnTo>
                    <a:pt x="152805" y="31563"/>
                  </a:lnTo>
                  <a:lnTo>
                    <a:pt x="115763" y="54559"/>
                  </a:lnTo>
                  <a:lnTo>
                    <a:pt x="82819" y="82819"/>
                  </a:lnTo>
                  <a:lnTo>
                    <a:pt x="54559" y="115763"/>
                  </a:lnTo>
                  <a:lnTo>
                    <a:pt x="31563" y="152805"/>
                  </a:lnTo>
                  <a:lnTo>
                    <a:pt x="14417" y="193365"/>
                  </a:lnTo>
                  <a:lnTo>
                    <a:pt x="3701" y="236858"/>
                  </a:lnTo>
                  <a:lnTo>
                    <a:pt x="0" y="282702"/>
                  </a:lnTo>
                  <a:lnTo>
                    <a:pt x="3701" y="328545"/>
                  </a:lnTo>
                  <a:lnTo>
                    <a:pt x="14417" y="372038"/>
                  </a:lnTo>
                  <a:lnTo>
                    <a:pt x="31563" y="412598"/>
                  </a:lnTo>
                  <a:lnTo>
                    <a:pt x="54559" y="449640"/>
                  </a:lnTo>
                  <a:lnTo>
                    <a:pt x="82819" y="482584"/>
                  </a:lnTo>
                  <a:lnTo>
                    <a:pt x="115763" y="510844"/>
                  </a:lnTo>
                  <a:lnTo>
                    <a:pt x="152805" y="533840"/>
                  </a:lnTo>
                  <a:lnTo>
                    <a:pt x="193365" y="550986"/>
                  </a:lnTo>
                  <a:lnTo>
                    <a:pt x="236858" y="561702"/>
                  </a:lnTo>
                  <a:lnTo>
                    <a:pt x="282702" y="565404"/>
                  </a:lnTo>
                  <a:lnTo>
                    <a:pt x="328545" y="561702"/>
                  </a:lnTo>
                  <a:lnTo>
                    <a:pt x="372038" y="550986"/>
                  </a:lnTo>
                  <a:lnTo>
                    <a:pt x="412598" y="533840"/>
                  </a:lnTo>
                  <a:lnTo>
                    <a:pt x="449640" y="510844"/>
                  </a:lnTo>
                  <a:lnTo>
                    <a:pt x="482584" y="482584"/>
                  </a:lnTo>
                  <a:lnTo>
                    <a:pt x="510844" y="449640"/>
                  </a:lnTo>
                  <a:lnTo>
                    <a:pt x="533840" y="412598"/>
                  </a:lnTo>
                  <a:lnTo>
                    <a:pt x="550986" y="372038"/>
                  </a:lnTo>
                  <a:lnTo>
                    <a:pt x="561702" y="328545"/>
                  </a:lnTo>
                  <a:lnTo>
                    <a:pt x="565404" y="282702"/>
                  </a:lnTo>
                  <a:lnTo>
                    <a:pt x="561702" y="236858"/>
                  </a:lnTo>
                  <a:lnTo>
                    <a:pt x="550986" y="193365"/>
                  </a:lnTo>
                  <a:lnTo>
                    <a:pt x="533840" y="152805"/>
                  </a:lnTo>
                  <a:lnTo>
                    <a:pt x="510844" y="115763"/>
                  </a:lnTo>
                  <a:lnTo>
                    <a:pt x="482584" y="82819"/>
                  </a:lnTo>
                  <a:lnTo>
                    <a:pt x="449640" y="54559"/>
                  </a:lnTo>
                  <a:lnTo>
                    <a:pt x="412598" y="31563"/>
                  </a:lnTo>
                  <a:lnTo>
                    <a:pt x="372038" y="14417"/>
                  </a:lnTo>
                  <a:lnTo>
                    <a:pt x="328545" y="3701"/>
                  </a:lnTo>
                  <a:lnTo>
                    <a:pt x="2827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07513" y="3664458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0" y="282702"/>
                  </a:moveTo>
                  <a:lnTo>
                    <a:pt x="3701" y="236858"/>
                  </a:lnTo>
                  <a:lnTo>
                    <a:pt x="14417" y="193365"/>
                  </a:lnTo>
                  <a:lnTo>
                    <a:pt x="31563" y="152805"/>
                  </a:lnTo>
                  <a:lnTo>
                    <a:pt x="54559" y="115763"/>
                  </a:lnTo>
                  <a:lnTo>
                    <a:pt x="82819" y="82819"/>
                  </a:lnTo>
                  <a:lnTo>
                    <a:pt x="115763" y="54559"/>
                  </a:lnTo>
                  <a:lnTo>
                    <a:pt x="152805" y="31563"/>
                  </a:lnTo>
                  <a:lnTo>
                    <a:pt x="193365" y="14417"/>
                  </a:lnTo>
                  <a:lnTo>
                    <a:pt x="236858" y="3701"/>
                  </a:lnTo>
                  <a:lnTo>
                    <a:pt x="282702" y="0"/>
                  </a:lnTo>
                  <a:lnTo>
                    <a:pt x="328545" y="3701"/>
                  </a:lnTo>
                  <a:lnTo>
                    <a:pt x="372038" y="14417"/>
                  </a:lnTo>
                  <a:lnTo>
                    <a:pt x="412598" y="31563"/>
                  </a:lnTo>
                  <a:lnTo>
                    <a:pt x="449640" y="54559"/>
                  </a:lnTo>
                  <a:lnTo>
                    <a:pt x="482584" y="82819"/>
                  </a:lnTo>
                  <a:lnTo>
                    <a:pt x="510844" y="115763"/>
                  </a:lnTo>
                  <a:lnTo>
                    <a:pt x="533840" y="152805"/>
                  </a:lnTo>
                  <a:lnTo>
                    <a:pt x="550986" y="193365"/>
                  </a:lnTo>
                  <a:lnTo>
                    <a:pt x="561702" y="236858"/>
                  </a:lnTo>
                  <a:lnTo>
                    <a:pt x="565404" y="282702"/>
                  </a:lnTo>
                  <a:lnTo>
                    <a:pt x="561702" y="328545"/>
                  </a:lnTo>
                  <a:lnTo>
                    <a:pt x="550986" y="372038"/>
                  </a:lnTo>
                  <a:lnTo>
                    <a:pt x="533840" y="412598"/>
                  </a:lnTo>
                  <a:lnTo>
                    <a:pt x="510844" y="449640"/>
                  </a:lnTo>
                  <a:lnTo>
                    <a:pt x="482584" y="482584"/>
                  </a:lnTo>
                  <a:lnTo>
                    <a:pt x="449640" y="510844"/>
                  </a:lnTo>
                  <a:lnTo>
                    <a:pt x="412598" y="533840"/>
                  </a:lnTo>
                  <a:lnTo>
                    <a:pt x="372038" y="550986"/>
                  </a:lnTo>
                  <a:lnTo>
                    <a:pt x="328545" y="561702"/>
                  </a:lnTo>
                  <a:lnTo>
                    <a:pt x="282702" y="565404"/>
                  </a:lnTo>
                  <a:lnTo>
                    <a:pt x="236858" y="561702"/>
                  </a:lnTo>
                  <a:lnTo>
                    <a:pt x="193365" y="550986"/>
                  </a:lnTo>
                  <a:lnTo>
                    <a:pt x="152805" y="533840"/>
                  </a:lnTo>
                  <a:lnTo>
                    <a:pt x="115763" y="510844"/>
                  </a:lnTo>
                  <a:lnTo>
                    <a:pt x="82819" y="482584"/>
                  </a:lnTo>
                  <a:lnTo>
                    <a:pt x="54559" y="449640"/>
                  </a:lnTo>
                  <a:lnTo>
                    <a:pt x="31563" y="412598"/>
                  </a:lnTo>
                  <a:lnTo>
                    <a:pt x="14417" y="372038"/>
                  </a:lnTo>
                  <a:lnTo>
                    <a:pt x="3701" y="328545"/>
                  </a:lnTo>
                  <a:lnTo>
                    <a:pt x="0" y="282702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358389" y="3743705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92223" y="5004815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5" h="565785">
                <a:moveTo>
                  <a:pt x="282701" y="0"/>
                </a:moveTo>
                <a:lnTo>
                  <a:pt x="236858" y="3701"/>
                </a:lnTo>
                <a:lnTo>
                  <a:pt x="193365" y="14417"/>
                </a:lnTo>
                <a:lnTo>
                  <a:pt x="152805" y="31563"/>
                </a:lnTo>
                <a:lnTo>
                  <a:pt x="115763" y="54559"/>
                </a:lnTo>
                <a:lnTo>
                  <a:pt x="82819" y="82819"/>
                </a:lnTo>
                <a:lnTo>
                  <a:pt x="54559" y="115763"/>
                </a:lnTo>
                <a:lnTo>
                  <a:pt x="31563" y="152805"/>
                </a:lnTo>
                <a:lnTo>
                  <a:pt x="14417" y="193365"/>
                </a:lnTo>
                <a:lnTo>
                  <a:pt x="3701" y="236858"/>
                </a:lnTo>
                <a:lnTo>
                  <a:pt x="0" y="282701"/>
                </a:lnTo>
                <a:lnTo>
                  <a:pt x="3701" y="328545"/>
                </a:lnTo>
                <a:lnTo>
                  <a:pt x="14417" y="372038"/>
                </a:lnTo>
                <a:lnTo>
                  <a:pt x="31563" y="412598"/>
                </a:lnTo>
                <a:lnTo>
                  <a:pt x="54559" y="449640"/>
                </a:lnTo>
                <a:lnTo>
                  <a:pt x="82819" y="482584"/>
                </a:lnTo>
                <a:lnTo>
                  <a:pt x="115763" y="510844"/>
                </a:lnTo>
                <a:lnTo>
                  <a:pt x="152805" y="533840"/>
                </a:lnTo>
                <a:lnTo>
                  <a:pt x="193365" y="550986"/>
                </a:lnTo>
                <a:lnTo>
                  <a:pt x="236858" y="561702"/>
                </a:lnTo>
                <a:lnTo>
                  <a:pt x="282701" y="565403"/>
                </a:lnTo>
                <a:lnTo>
                  <a:pt x="328545" y="561702"/>
                </a:lnTo>
                <a:lnTo>
                  <a:pt x="372038" y="550986"/>
                </a:lnTo>
                <a:lnTo>
                  <a:pt x="412598" y="533840"/>
                </a:lnTo>
                <a:lnTo>
                  <a:pt x="449640" y="510844"/>
                </a:lnTo>
                <a:lnTo>
                  <a:pt x="482584" y="482584"/>
                </a:lnTo>
                <a:lnTo>
                  <a:pt x="510844" y="449640"/>
                </a:lnTo>
                <a:lnTo>
                  <a:pt x="533840" y="412598"/>
                </a:lnTo>
                <a:lnTo>
                  <a:pt x="550986" y="372038"/>
                </a:lnTo>
                <a:lnTo>
                  <a:pt x="561702" y="328545"/>
                </a:lnTo>
                <a:lnTo>
                  <a:pt x="565403" y="282701"/>
                </a:lnTo>
                <a:lnTo>
                  <a:pt x="561702" y="236858"/>
                </a:lnTo>
                <a:lnTo>
                  <a:pt x="550986" y="193365"/>
                </a:lnTo>
                <a:lnTo>
                  <a:pt x="533840" y="152805"/>
                </a:lnTo>
                <a:lnTo>
                  <a:pt x="510844" y="115763"/>
                </a:lnTo>
                <a:lnTo>
                  <a:pt x="482584" y="82819"/>
                </a:lnTo>
                <a:lnTo>
                  <a:pt x="449640" y="54559"/>
                </a:lnTo>
                <a:lnTo>
                  <a:pt x="412598" y="31563"/>
                </a:lnTo>
                <a:lnTo>
                  <a:pt x="372038" y="14417"/>
                </a:lnTo>
                <a:lnTo>
                  <a:pt x="328545" y="3701"/>
                </a:lnTo>
                <a:lnTo>
                  <a:pt x="2827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60626" y="5085333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43427" y="4288535"/>
            <a:ext cx="588645" cy="586740"/>
            <a:chOff x="3043427" y="4288535"/>
            <a:chExt cx="588645" cy="586740"/>
          </a:xfrm>
        </p:grpSpPr>
        <p:sp>
          <p:nvSpPr>
            <p:cNvPr id="15" name="object 15"/>
            <p:cNvSpPr/>
            <p:nvPr/>
          </p:nvSpPr>
          <p:spPr>
            <a:xfrm>
              <a:off x="3054857" y="4299965"/>
              <a:ext cx="565785" cy="563880"/>
            </a:xfrm>
            <a:custGeom>
              <a:avLst/>
              <a:gdLst/>
              <a:ahLst/>
              <a:cxnLst/>
              <a:rect l="l" t="t" r="r" b="b"/>
              <a:pathLst>
                <a:path w="565785" h="563879">
                  <a:moveTo>
                    <a:pt x="282702" y="0"/>
                  </a:moveTo>
                  <a:lnTo>
                    <a:pt x="236858" y="3690"/>
                  </a:lnTo>
                  <a:lnTo>
                    <a:pt x="193365" y="14374"/>
                  </a:lnTo>
                  <a:lnTo>
                    <a:pt x="152805" y="31471"/>
                  </a:lnTo>
                  <a:lnTo>
                    <a:pt x="115763" y="54400"/>
                  </a:lnTo>
                  <a:lnTo>
                    <a:pt x="82819" y="82581"/>
                  </a:lnTo>
                  <a:lnTo>
                    <a:pt x="54559" y="115433"/>
                  </a:lnTo>
                  <a:lnTo>
                    <a:pt x="31563" y="152376"/>
                  </a:lnTo>
                  <a:lnTo>
                    <a:pt x="14417" y="192828"/>
                  </a:lnTo>
                  <a:lnTo>
                    <a:pt x="3701" y="236210"/>
                  </a:lnTo>
                  <a:lnTo>
                    <a:pt x="0" y="281939"/>
                  </a:lnTo>
                  <a:lnTo>
                    <a:pt x="3701" y="327669"/>
                  </a:lnTo>
                  <a:lnTo>
                    <a:pt x="14417" y="371051"/>
                  </a:lnTo>
                  <a:lnTo>
                    <a:pt x="31563" y="411503"/>
                  </a:lnTo>
                  <a:lnTo>
                    <a:pt x="54559" y="448446"/>
                  </a:lnTo>
                  <a:lnTo>
                    <a:pt x="82819" y="481298"/>
                  </a:lnTo>
                  <a:lnTo>
                    <a:pt x="115763" y="509479"/>
                  </a:lnTo>
                  <a:lnTo>
                    <a:pt x="152805" y="532408"/>
                  </a:lnTo>
                  <a:lnTo>
                    <a:pt x="193365" y="549505"/>
                  </a:lnTo>
                  <a:lnTo>
                    <a:pt x="236858" y="560189"/>
                  </a:lnTo>
                  <a:lnTo>
                    <a:pt x="282702" y="563879"/>
                  </a:lnTo>
                  <a:lnTo>
                    <a:pt x="328545" y="560189"/>
                  </a:lnTo>
                  <a:lnTo>
                    <a:pt x="372038" y="549505"/>
                  </a:lnTo>
                  <a:lnTo>
                    <a:pt x="412598" y="532408"/>
                  </a:lnTo>
                  <a:lnTo>
                    <a:pt x="449640" y="509479"/>
                  </a:lnTo>
                  <a:lnTo>
                    <a:pt x="482584" y="481298"/>
                  </a:lnTo>
                  <a:lnTo>
                    <a:pt x="510844" y="448446"/>
                  </a:lnTo>
                  <a:lnTo>
                    <a:pt x="533840" y="411503"/>
                  </a:lnTo>
                  <a:lnTo>
                    <a:pt x="550986" y="371051"/>
                  </a:lnTo>
                  <a:lnTo>
                    <a:pt x="561702" y="327669"/>
                  </a:lnTo>
                  <a:lnTo>
                    <a:pt x="565404" y="281939"/>
                  </a:lnTo>
                  <a:lnTo>
                    <a:pt x="561702" y="236210"/>
                  </a:lnTo>
                  <a:lnTo>
                    <a:pt x="550986" y="192828"/>
                  </a:lnTo>
                  <a:lnTo>
                    <a:pt x="533840" y="152376"/>
                  </a:lnTo>
                  <a:lnTo>
                    <a:pt x="510844" y="115433"/>
                  </a:lnTo>
                  <a:lnTo>
                    <a:pt x="482584" y="82581"/>
                  </a:lnTo>
                  <a:lnTo>
                    <a:pt x="449640" y="54400"/>
                  </a:lnTo>
                  <a:lnTo>
                    <a:pt x="412598" y="31471"/>
                  </a:lnTo>
                  <a:lnTo>
                    <a:pt x="372038" y="14374"/>
                  </a:lnTo>
                  <a:lnTo>
                    <a:pt x="328545" y="3690"/>
                  </a:lnTo>
                  <a:lnTo>
                    <a:pt x="2827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54857" y="4299965"/>
              <a:ext cx="565785" cy="563880"/>
            </a:xfrm>
            <a:custGeom>
              <a:avLst/>
              <a:gdLst/>
              <a:ahLst/>
              <a:cxnLst/>
              <a:rect l="l" t="t" r="r" b="b"/>
              <a:pathLst>
                <a:path w="565785" h="563879">
                  <a:moveTo>
                    <a:pt x="0" y="281939"/>
                  </a:moveTo>
                  <a:lnTo>
                    <a:pt x="3701" y="236210"/>
                  </a:lnTo>
                  <a:lnTo>
                    <a:pt x="14417" y="192828"/>
                  </a:lnTo>
                  <a:lnTo>
                    <a:pt x="31563" y="152376"/>
                  </a:lnTo>
                  <a:lnTo>
                    <a:pt x="54559" y="115433"/>
                  </a:lnTo>
                  <a:lnTo>
                    <a:pt x="82819" y="82581"/>
                  </a:lnTo>
                  <a:lnTo>
                    <a:pt x="115763" y="54400"/>
                  </a:lnTo>
                  <a:lnTo>
                    <a:pt x="152805" y="31471"/>
                  </a:lnTo>
                  <a:lnTo>
                    <a:pt x="193365" y="14374"/>
                  </a:lnTo>
                  <a:lnTo>
                    <a:pt x="236858" y="3690"/>
                  </a:lnTo>
                  <a:lnTo>
                    <a:pt x="282702" y="0"/>
                  </a:lnTo>
                  <a:lnTo>
                    <a:pt x="328545" y="3690"/>
                  </a:lnTo>
                  <a:lnTo>
                    <a:pt x="372038" y="14374"/>
                  </a:lnTo>
                  <a:lnTo>
                    <a:pt x="412598" y="31471"/>
                  </a:lnTo>
                  <a:lnTo>
                    <a:pt x="449640" y="54400"/>
                  </a:lnTo>
                  <a:lnTo>
                    <a:pt x="482584" y="82581"/>
                  </a:lnTo>
                  <a:lnTo>
                    <a:pt x="510844" y="115433"/>
                  </a:lnTo>
                  <a:lnTo>
                    <a:pt x="533840" y="152376"/>
                  </a:lnTo>
                  <a:lnTo>
                    <a:pt x="550986" y="192828"/>
                  </a:lnTo>
                  <a:lnTo>
                    <a:pt x="561702" y="236210"/>
                  </a:lnTo>
                  <a:lnTo>
                    <a:pt x="565404" y="281939"/>
                  </a:lnTo>
                  <a:lnTo>
                    <a:pt x="561702" y="327669"/>
                  </a:lnTo>
                  <a:lnTo>
                    <a:pt x="550986" y="371051"/>
                  </a:lnTo>
                  <a:lnTo>
                    <a:pt x="533840" y="411503"/>
                  </a:lnTo>
                  <a:lnTo>
                    <a:pt x="510844" y="448446"/>
                  </a:lnTo>
                  <a:lnTo>
                    <a:pt x="482584" y="481298"/>
                  </a:lnTo>
                  <a:lnTo>
                    <a:pt x="449640" y="509479"/>
                  </a:lnTo>
                  <a:lnTo>
                    <a:pt x="412598" y="532408"/>
                  </a:lnTo>
                  <a:lnTo>
                    <a:pt x="372038" y="549505"/>
                  </a:lnTo>
                  <a:lnTo>
                    <a:pt x="328545" y="560189"/>
                  </a:lnTo>
                  <a:lnTo>
                    <a:pt x="282702" y="563879"/>
                  </a:lnTo>
                  <a:lnTo>
                    <a:pt x="236858" y="560189"/>
                  </a:lnTo>
                  <a:lnTo>
                    <a:pt x="193365" y="549505"/>
                  </a:lnTo>
                  <a:lnTo>
                    <a:pt x="152805" y="532408"/>
                  </a:lnTo>
                  <a:lnTo>
                    <a:pt x="115763" y="509479"/>
                  </a:lnTo>
                  <a:lnTo>
                    <a:pt x="82819" y="481298"/>
                  </a:lnTo>
                  <a:lnTo>
                    <a:pt x="54559" y="448446"/>
                  </a:lnTo>
                  <a:lnTo>
                    <a:pt x="31563" y="411503"/>
                  </a:lnTo>
                  <a:lnTo>
                    <a:pt x="14417" y="371051"/>
                  </a:lnTo>
                  <a:lnTo>
                    <a:pt x="3701" y="327669"/>
                  </a:lnTo>
                  <a:lnTo>
                    <a:pt x="0" y="281939"/>
                  </a:lnTo>
                  <a:close/>
                </a:path>
              </a:pathLst>
            </a:custGeom>
            <a:ln w="22859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22751" y="4378832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59408" y="4299203"/>
            <a:ext cx="565785" cy="563880"/>
          </a:xfrm>
          <a:custGeom>
            <a:avLst/>
            <a:gdLst/>
            <a:ahLst/>
            <a:cxnLst/>
            <a:rect l="l" t="t" r="r" b="b"/>
            <a:pathLst>
              <a:path w="565785" h="563879">
                <a:moveTo>
                  <a:pt x="282702" y="0"/>
                </a:moveTo>
                <a:lnTo>
                  <a:pt x="236858" y="3690"/>
                </a:lnTo>
                <a:lnTo>
                  <a:pt x="193365" y="14374"/>
                </a:lnTo>
                <a:lnTo>
                  <a:pt x="152805" y="31471"/>
                </a:lnTo>
                <a:lnTo>
                  <a:pt x="115763" y="54400"/>
                </a:lnTo>
                <a:lnTo>
                  <a:pt x="82819" y="82581"/>
                </a:lnTo>
                <a:lnTo>
                  <a:pt x="54559" y="115433"/>
                </a:lnTo>
                <a:lnTo>
                  <a:pt x="31563" y="152376"/>
                </a:lnTo>
                <a:lnTo>
                  <a:pt x="14417" y="192828"/>
                </a:lnTo>
                <a:lnTo>
                  <a:pt x="3701" y="236210"/>
                </a:lnTo>
                <a:lnTo>
                  <a:pt x="0" y="281940"/>
                </a:lnTo>
                <a:lnTo>
                  <a:pt x="3701" y="327669"/>
                </a:lnTo>
                <a:lnTo>
                  <a:pt x="14417" y="371051"/>
                </a:lnTo>
                <a:lnTo>
                  <a:pt x="31563" y="411503"/>
                </a:lnTo>
                <a:lnTo>
                  <a:pt x="54559" y="448446"/>
                </a:lnTo>
                <a:lnTo>
                  <a:pt x="82819" y="481298"/>
                </a:lnTo>
                <a:lnTo>
                  <a:pt x="115763" y="509479"/>
                </a:lnTo>
                <a:lnTo>
                  <a:pt x="152805" y="532408"/>
                </a:lnTo>
                <a:lnTo>
                  <a:pt x="193365" y="549505"/>
                </a:lnTo>
                <a:lnTo>
                  <a:pt x="236858" y="560189"/>
                </a:lnTo>
                <a:lnTo>
                  <a:pt x="282702" y="563880"/>
                </a:lnTo>
                <a:lnTo>
                  <a:pt x="328545" y="560189"/>
                </a:lnTo>
                <a:lnTo>
                  <a:pt x="372038" y="549505"/>
                </a:lnTo>
                <a:lnTo>
                  <a:pt x="412598" y="532408"/>
                </a:lnTo>
                <a:lnTo>
                  <a:pt x="449640" y="509479"/>
                </a:lnTo>
                <a:lnTo>
                  <a:pt x="482584" y="481298"/>
                </a:lnTo>
                <a:lnTo>
                  <a:pt x="510844" y="448446"/>
                </a:lnTo>
                <a:lnTo>
                  <a:pt x="533840" y="411503"/>
                </a:lnTo>
                <a:lnTo>
                  <a:pt x="550986" y="371051"/>
                </a:lnTo>
                <a:lnTo>
                  <a:pt x="561702" y="327669"/>
                </a:lnTo>
                <a:lnTo>
                  <a:pt x="565404" y="281940"/>
                </a:lnTo>
                <a:lnTo>
                  <a:pt x="561702" y="236210"/>
                </a:lnTo>
                <a:lnTo>
                  <a:pt x="550986" y="192828"/>
                </a:lnTo>
                <a:lnTo>
                  <a:pt x="533840" y="152376"/>
                </a:lnTo>
                <a:lnTo>
                  <a:pt x="510844" y="115433"/>
                </a:lnTo>
                <a:lnTo>
                  <a:pt x="482584" y="82581"/>
                </a:lnTo>
                <a:lnTo>
                  <a:pt x="449640" y="54400"/>
                </a:lnTo>
                <a:lnTo>
                  <a:pt x="412598" y="31471"/>
                </a:lnTo>
                <a:lnTo>
                  <a:pt x="372038" y="14374"/>
                </a:lnTo>
                <a:lnTo>
                  <a:pt x="328545" y="3690"/>
                </a:lnTo>
                <a:lnTo>
                  <a:pt x="2827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27175" y="4378832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0739" y="5137784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81045" y="5174360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98875" y="5174360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22850" y="5180838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12307" y="5180838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145023" y="3934967"/>
            <a:ext cx="3080385" cy="2070100"/>
            <a:chOff x="5145023" y="3934967"/>
            <a:chExt cx="3080385" cy="2070100"/>
          </a:xfrm>
        </p:grpSpPr>
        <p:sp>
          <p:nvSpPr>
            <p:cNvPr id="26" name="object 26"/>
            <p:cNvSpPr/>
            <p:nvPr/>
          </p:nvSpPr>
          <p:spPr>
            <a:xfrm>
              <a:off x="5156453" y="3946397"/>
              <a:ext cx="3057525" cy="2047239"/>
            </a:xfrm>
            <a:custGeom>
              <a:avLst/>
              <a:gdLst/>
              <a:ahLst/>
              <a:cxnLst/>
              <a:rect l="l" t="t" r="r" b="b"/>
              <a:pathLst>
                <a:path w="3057525" h="2047239">
                  <a:moveTo>
                    <a:pt x="2845307" y="1623060"/>
                  </a:moveTo>
                  <a:lnTo>
                    <a:pt x="3057144" y="2046732"/>
                  </a:lnTo>
                </a:path>
                <a:path w="3057525" h="2047239">
                  <a:moveTo>
                    <a:pt x="635508" y="784859"/>
                  </a:moveTo>
                  <a:lnTo>
                    <a:pt x="989076" y="1278635"/>
                  </a:lnTo>
                </a:path>
                <a:path w="3057525" h="2047239">
                  <a:moveTo>
                    <a:pt x="1584960" y="0"/>
                  </a:moveTo>
                  <a:lnTo>
                    <a:pt x="2078736" y="493775"/>
                  </a:lnTo>
                </a:path>
                <a:path w="3057525" h="2047239">
                  <a:moveTo>
                    <a:pt x="2491740" y="1623060"/>
                  </a:moveTo>
                  <a:lnTo>
                    <a:pt x="2208276" y="2046732"/>
                  </a:lnTo>
                </a:path>
                <a:path w="3057525" h="2047239">
                  <a:moveTo>
                    <a:pt x="2388107" y="861059"/>
                  </a:moveTo>
                  <a:lnTo>
                    <a:pt x="2670048" y="1284732"/>
                  </a:lnTo>
                </a:path>
                <a:path w="3057525" h="2047239">
                  <a:moveTo>
                    <a:pt x="2125979" y="784859"/>
                  </a:moveTo>
                  <a:lnTo>
                    <a:pt x="1778507" y="1242059"/>
                  </a:lnTo>
                </a:path>
                <a:path w="3057525" h="2047239">
                  <a:moveTo>
                    <a:pt x="423672" y="784859"/>
                  </a:moveTo>
                  <a:lnTo>
                    <a:pt x="0" y="1278635"/>
                  </a:lnTo>
                </a:path>
                <a:path w="3057525" h="2047239">
                  <a:moveTo>
                    <a:pt x="1161288" y="70103"/>
                  </a:moveTo>
                  <a:lnTo>
                    <a:pt x="595884" y="49377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86600" y="4349495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4" h="565785">
                  <a:moveTo>
                    <a:pt x="282701" y="0"/>
                  </a:moveTo>
                  <a:lnTo>
                    <a:pt x="236858" y="3701"/>
                  </a:lnTo>
                  <a:lnTo>
                    <a:pt x="193365" y="14417"/>
                  </a:lnTo>
                  <a:lnTo>
                    <a:pt x="152805" y="31563"/>
                  </a:lnTo>
                  <a:lnTo>
                    <a:pt x="115763" y="54559"/>
                  </a:lnTo>
                  <a:lnTo>
                    <a:pt x="82819" y="82819"/>
                  </a:lnTo>
                  <a:lnTo>
                    <a:pt x="54559" y="115763"/>
                  </a:lnTo>
                  <a:lnTo>
                    <a:pt x="31563" y="152805"/>
                  </a:lnTo>
                  <a:lnTo>
                    <a:pt x="14417" y="193365"/>
                  </a:lnTo>
                  <a:lnTo>
                    <a:pt x="3701" y="236858"/>
                  </a:lnTo>
                  <a:lnTo>
                    <a:pt x="0" y="282701"/>
                  </a:lnTo>
                  <a:lnTo>
                    <a:pt x="3701" y="328545"/>
                  </a:lnTo>
                  <a:lnTo>
                    <a:pt x="14417" y="372038"/>
                  </a:lnTo>
                  <a:lnTo>
                    <a:pt x="31563" y="412598"/>
                  </a:lnTo>
                  <a:lnTo>
                    <a:pt x="54559" y="449640"/>
                  </a:lnTo>
                  <a:lnTo>
                    <a:pt x="82819" y="482584"/>
                  </a:lnTo>
                  <a:lnTo>
                    <a:pt x="115763" y="510844"/>
                  </a:lnTo>
                  <a:lnTo>
                    <a:pt x="152805" y="533840"/>
                  </a:lnTo>
                  <a:lnTo>
                    <a:pt x="193365" y="550986"/>
                  </a:lnTo>
                  <a:lnTo>
                    <a:pt x="236858" y="561702"/>
                  </a:lnTo>
                  <a:lnTo>
                    <a:pt x="282701" y="565403"/>
                  </a:lnTo>
                  <a:lnTo>
                    <a:pt x="328545" y="561702"/>
                  </a:lnTo>
                  <a:lnTo>
                    <a:pt x="372038" y="550986"/>
                  </a:lnTo>
                  <a:lnTo>
                    <a:pt x="412598" y="533840"/>
                  </a:lnTo>
                  <a:lnTo>
                    <a:pt x="449640" y="510844"/>
                  </a:lnTo>
                  <a:lnTo>
                    <a:pt x="482584" y="482584"/>
                  </a:lnTo>
                  <a:lnTo>
                    <a:pt x="510844" y="449640"/>
                  </a:lnTo>
                  <a:lnTo>
                    <a:pt x="533840" y="412598"/>
                  </a:lnTo>
                  <a:lnTo>
                    <a:pt x="550986" y="372038"/>
                  </a:lnTo>
                  <a:lnTo>
                    <a:pt x="561702" y="328545"/>
                  </a:lnTo>
                  <a:lnTo>
                    <a:pt x="565403" y="282701"/>
                  </a:lnTo>
                  <a:lnTo>
                    <a:pt x="561702" y="236858"/>
                  </a:lnTo>
                  <a:lnTo>
                    <a:pt x="550986" y="193365"/>
                  </a:lnTo>
                  <a:lnTo>
                    <a:pt x="533840" y="152805"/>
                  </a:lnTo>
                  <a:lnTo>
                    <a:pt x="510844" y="115763"/>
                  </a:lnTo>
                  <a:lnTo>
                    <a:pt x="482584" y="82819"/>
                  </a:lnTo>
                  <a:lnTo>
                    <a:pt x="449640" y="54559"/>
                  </a:lnTo>
                  <a:lnTo>
                    <a:pt x="412598" y="31563"/>
                  </a:lnTo>
                  <a:lnTo>
                    <a:pt x="372038" y="14417"/>
                  </a:lnTo>
                  <a:lnTo>
                    <a:pt x="328545" y="3701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238745" y="4429759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10200" y="4273296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5" h="565785">
                <a:moveTo>
                  <a:pt x="282701" y="0"/>
                </a:moveTo>
                <a:lnTo>
                  <a:pt x="236858" y="3701"/>
                </a:lnTo>
                <a:lnTo>
                  <a:pt x="193365" y="14417"/>
                </a:lnTo>
                <a:lnTo>
                  <a:pt x="152805" y="31563"/>
                </a:lnTo>
                <a:lnTo>
                  <a:pt x="115763" y="54559"/>
                </a:lnTo>
                <a:lnTo>
                  <a:pt x="82819" y="82819"/>
                </a:lnTo>
                <a:lnTo>
                  <a:pt x="54559" y="115763"/>
                </a:lnTo>
                <a:lnTo>
                  <a:pt x="31563" y="152805"/>
                </a:lnTo>
                <a:lnTo>
                  <a:pt x="14417" y="193365"/>
                </a:lnTo>
                <a:lnTo>
                  <a:pt x="3701" y="236858"/>
                </a:lnTo>
                <a:lnTo>
                  <a:pt x="0" y="282701"/>
                </a:lnTo>
                <a:lnTo>
                  <a:pt x="3701" y="328545"/>
                </a:lnTo>
                <a:lnTo>
                  <a:pt x="14417" y="372038"/>
                </a:lnTo>
                <a:lnTo>
                  <a:pt x="31563" y="412598"/>
                </a:lnTo>
                <a:lnTo>
                  <a:pt x="54559" y="449640"/>
                </a:lnTo>
                <a:lnTo>
                  <a:pt x="82819" y="482584"/>
                </a:lnTo>
                <a:lnTo>
                  <a:pt x="115763" y="510844"/>
                </a:lnTo>
                <a:lnTo>
                  <a:pt x="152805" y="533840"/>
                </a:lnTo>
                <a:lnTo>
                  <a:pt x="193365" y="550986"/>
                </a:lnTo>
                <a:lnTo>
                  <a:pt x="236858" y="561702"/>
                </a:lnTo>
                <a:lnTo>
                  <a:pt x="282701" y="565403"/>
                </a:lnTo>
                <a:lnTo>
                  <a:pt x="328545" y="561702"/>
                </a:lnTo>
                <a:lnTo>
                  <a:pt x="372038" y="550986"/>
                </a:lnTo>
                <a:lnTo>
                  <a:pt x="412598" y="533840"/>
                </a:lnTo>
                <a:lnTo>
                  <a:pt x="449640" y="510844"/>
                </a:lnTo>
                <a:lnTo>
                  <a:pt x="482584" y="482584"/>
                </a:lnTo>
                <a:lnTo>
                  <a:pt x="510844" y="449640"/>
                </a:lnTo>
                <a:lnTo>
                  <a:pt x="533840" y="412598"/>
                </a:lnTo>
                <a:lnTo>
                  <a:pt x="550986" y="372038"/>
                </a:lnTo>
                <a:lnTo>
                  <a:pt x="561702" y="328545"/>
                </a:lnTo>
                <a:lnTo>
                  <a:pt x="565403" y="282701"/>
                </a:lnTo>
                <a:lnTo>
                  <a:pt x="561702" y="236858"/>
                </a:lnTo>
                <a:lnTo>
                  <a:pt x="550986" y="193365"/>
                </a:lnTo>
                <a:lnTo>
                  <a:pt x="533840" y="152805"/>
                </a:lnTo>
                <a:lnTo>
                  <a:pt x="510844" y="115763"/>
                </a:lnTo>
                <a:lnTo>
                  <a:pt x="482584" y="82819"/>
                </a:lnTo>
                <a:lnTo>
                  <a:pt x="449640" y="54559"/>
                </a:lnTo>
                <a:lnTo>
                  <a:pt x="412598" y="31563"/>
                </a:lnTo>
                <a:lnTo>
                  <a:pt x="372038" y="14417"/>
                </a:lnTo>
                <a:lnTo>
                  <a:pt x="328545" y="3701"/>
                </a:lnTo>
                <a:lnTo>
                  <a:pt x="2827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579109" y="4353559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533131" y="5100828"/>
            <a:ext cx="588645" cy="588645"/>
            <a:chOff x="7533131" y="5100828"/>
            <a:chExt cx="588645" cy="588645"/>
          </a:xfrm>
        </p:grpSpPr>
        <p:sp>
          <p:nvSpPr>
            <p:cNvPr id="32" name="object 32"/>
            <p:cNvSpPr/>
            <p:nvPr/>
          </p:nvSpPr>
          <p:spPr>
            <a:xfrm>
              <a:off x="7544561" y="5112258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4" h="565785">
                  <a:moveTo>
                    <a:pt x="282702" y="0"/>
                  </a:moveTo>
                  <a:lnTo>
                    <a:pt x="236858" y="3701"/>
                  </a:lnTo>
                  <a:lnTo>
                    <a:pt x="193365" y="14417"/>
                  </a:lnTo>
                  <a:lnTo>
                    <a:pt x="152805" y="31563"/>
                  </a:lnTo>
                  <a:lnTo>
                    <a:pt x="115763" y="54559"/>
                  </a:lnTo>
                  <a:lnTo>
                    <a:pt x="82819" y="82819"/>
                  </a:lnTo>
                  <a:lnTo>
                    <a:pt x="54559" y="115763"/>
                  </a:lnTo>
                  <a:lnTo>
                    <a:pt x="31563" y="152805"/>
                  </a:lnTo>
                  <a:lnTo>
                    <a:pt x="14417" y="193365"/>
                  </a:lnTo>
                  <a:lnTo>
                    <a:pt x="3701" y="236858"/>
                  </a:lnTo>
                  <a:lnTo>
                    <a:pt x="0" y="282702"/>
                  </a:lnTo>
                  <a:lnTo>
                    <a:pt x="3701" y="328545"/>
                  </a:lnTo>
                  <a:lnTo>
                    <a:pt x="14417" y="372038"/>
                  </a:lnTo>
                  <a:lnTo>
                    <a:pt x="31563" y="412598"/>
                  </a:lnTo>
                  <a:lnTo>
                    <a:pt x="54559" y="449640"/>
                  </a:lnTo>
                  <a:lnTo>
                    <a:pt x="82819" y="482584"/>
                  </a:lnTo>
                  <a:lnTo>
                    <a:pt x="115763" y="510844"/>
                  </a:lnTo>
                  <a:lnTo>
                    <a:pt x="152805" y="533840"/>
                  </a:lnTo>
                  <a:lnTo>
                    <a:pt x="193365" y="550986"/>
                  </a:lnTo>
                  <a:lnTo>
                    <a:pt x="236858" y="561702"/>
                  </a:lnTo>
                  <a:lnTo>
                    <a:pt x="282702" y="565404"/>
                  </a:lnTo>
                  <a:lnTo>
                    <a:pt x="328545" y="561702"/>
                  </a:lnTo>
                  <a:lnTo>
                    <a:pt x="372038" y="550986"/>
                  </a:lnTo>
                  <a:lnTo>
                    <a:pt x="412598" y="533840"/>
                  </a:lnTo>
                  <a:lnTo>
                    <a:pt x="449640" y="510844"/>
                  </a:lnTo>
                  <a:lnTo>
                    <a:pt x="482584" y="482584"/>
                  </a:lnTo>
                  <a:lnTo>
                    <a:pt x="510844" y="449640"/>
                  </a:lnTo>
                  <a:lnTo>
                    <a:pt x="533840" y="412598"/>
                  </a:lnTo>
                  <a:lnTo>
                    <a:pt x="550986" y="372038"/>
                  </a:lnTo>
                  <a:lnTo>
                    <a:pt x="561702" y="328545"/>
                  </a:lnTo>
                  <a:lnTo>
                    <a:pt x="565404" y="282702"/>
                  </a:lnTo>
                  <a:lnTo>
                    <a:pt x="561702" y="236858"/>
                  </a:lnTo>
                  <a:lnTo>
                    <a:pt x="550986" y="193365"/>
                  </a:lnTo>
                  <a:lnTo>
                    <a:pt x="533840" y="152805"/>
                  </a:lnTo>
                  <a:lnTo>
                    <a:pt x="510844" y="115763"/>
                  </a:lnTo>
                  <a:lnTo>
                    <a:pt x="482584" y="82819"/>
                  </a:lnTo>
                  <a:lnTo>
                    <a:pt x="449640" y="54559"/>
                  </a:lnTo>
                  <a:lnTo>
                    <a:pt x="412598" y="31563"/>
                  </a:lnTo>
                  <a:lnTo>
                    <a:pt x="372038" y="14417"/>
                  </a:lnTo>
                  <a:lnTo>
                    <a:pt x="328545" y="3701"/>
                  </a:lnTo>
                  <a:lnTo>
                    <a:pt x="2827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44561" y="5112258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4" h="565785">
                  <a:moveTo>
                    <a:pt x="0" y="282702"/>
                  </a:moveTo>
                  <a:lnTo>
                    <a:pt x="3701" y="236858"/>
                  </a:lnTo>
                  <a:lnTo>
                    <a:pt x="14417" y="193365"/>
                  </a:lnTo>
                  <a:lnTo>
                    <a:pt x="31563" y="152805"/>
                  </a:lnTo>
                  <a:lnTo>
                    <a:pt x="54559" y="115763"/>
                  </a:lnTo>
                  <a:lnTo>
                    <a:pt x="82819" y="82819"/>
                  </a:lnTo>
                  <a:lnTo>
                    <a:pt x="115763" y="54559"/>
                  </a:lnTo>
                  <a:lnTo>
                    <a:pt x="152805" y="31563"/>
                  </a:lnTo>
                  <a:lnTo>
                    <a:pt x="193365" y="14417"/>
                  </a:lnTo>
                  <a:lnTo>
                    <a:pt x="236858" y="3701"/>
                  </a:lnTo>
                  <a:lnTo>
                    <a:pt x="282702" y="0"/>
                  </a:lnTo>
                  <a:lnTo>
                    <a:pt x="328545" y="3701"/>
                  </a:lnTo>
                  <a:lnTo>
                    <a:pt x="372038" y="14417"/>
                  </a:lnTo>
                  <a:lnTo>
                    <a:pt x="412598" y="31563"/>
                  </a:lnTo>
                  <a:lnTo>
                    <a:pt x="449640" y="54559"/>
                  </a:lnTo>
                  <a:lnTo>
                    <a:pt x="482584" y="82819"/>
                  </a:lnTo>
                  <a:lnTo>
                    <a:pt x="510844" y="115763"/>
                  </a:lnTo>
                  <a:lnTo>
                    <a:pt x="533840" y="152805"/>
                  </a:lnTo>
                  <a:lnTo>
                    <a:pt x="550986" y="193365"/>
                  </a:lnTo>
                  <a:lnTo>
                    <a:pt x="561702" y="236858"/>
                  </a:lnTo>
                  <a:lnTo>
                    <a:pt x="565404" y="282702"/>
                  </a:lnTo>
                  <a:lnTo>
                    <a:pt x="561702" y="328545"/>
                  </a:lnTo>
                  <a:lnTo>
                    <a:pt x="550986" y="372038"/>
                  </a:lnTo>
                  <a:lnTo>
                    <a:pt x="533840" y="412598"/>
                  </a:lnTo>
                  <a:lnTo>
                    <a:pt x="510844" y="449640"/>
                  </a:lnTo>
                  <a:lnTo>
                    <a:pt x="482584" y="482584"/>
                  </a:lnTo>
                  <a:lnTo>
                    <a:pt x="449640" y="510844"/>
                  </a:lnTo>
                  <a:lnTo>
                    <a:pt x="412598" y="533840"/>
                  </a:lnTo>
                  <a:lnTo>
                    <a:pt x="372038" y="550986"/>
                  </a:lnTo>
                  <a:lnTo>
                    <a:pt x="328545" y="561702"/>
                  </a:lnTo>
                  <a:lnTo>
                    <a:pt x="282702" y="565404"/>
                  </a:lnTo>
                  <a:lnTo>
                    <a:pt x="236858" y="561702"/>
                  </a:lnTo>
                  <a:lnTo>
                    <a:pt x="193365" y="550986"/>
                  </a:lnTo>
                  <a:lnTo>
                    <a:pt x="152805" y="533840"/>
                  </a:lnTo>
                  <a:lnTo>
                    <a:pt x="115763" y="510844"/>
                  </a:lnTo>
                  <a:lnTo>
                    <a:pt x="82819" y="482584"/>
                  </a:lnTo>
                  <a:lnTo>
                    <a:pt x="54559" y="449640"/>
                  </a:lnTo>
                  <a:lnTo>
                    <a:pt x="31563" y="412598"/>
                  </a:lnTo>
                  <a:lnTo>
                    <a:pt x="14417" y="372038"/>
                  </a:lnTo>
                  <a:lnTo>
                    <a:pt x="3701" y="328545"/>
                  </a:lnTo>
                  <a:lnTo>
                    <a:pt x="0" y="282702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713091" y="5191759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237732" y="3576828"/>
            <a:ext cx="588645" cy="588645"/>
            <a:chOff x="6237732" y="3576828"/>
            <a:chExt cx="588645" cy="588645"/>
          </a:xfrm>
        </p:grpSpPr>
        <p:sp>
          <p:nvSpPr>
            <p:cNvPr id="36" name="object 36"/>
            <p:cNvSpPr/>
            <p:nvPr/>
          </p:nvSpPr>
          <p:spPr>
            <a:xfrm>
              <a:off x="6249162" y="3588258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4" h="565785">
                  <a:moveTo>
                    <a:pt x="282702" y="0"/>
                  </a:moveTo>
                  <a:lnTo>
                    <a:pt x="236858" y="3701"/>
                  </a:lnTo>
                  <a:lnTo>
                    <a:pt x="193365" y="14417"/>
                  </a:lnTo>
                  <a:lnTo>
                    <a:pt x="152805" y="31563"/>
                  </a:lnTo>
                  <a:lnTo>
                    <a:pt x="115763" y="54559"/>
                  </a:lnTo>
                  <a:lnTo>
                    <a:pt x="82819" y="82819"/>
                  </a:lnTo>
                  <a:lnTo>
                    <a:pt x="54559" y="115763"/>
                  </a:lnTo>
                  <a:lnTo>
                    <a:pt x="31563" y="152805"/>
                  </a:lnTo>
                  <a:lnTo>
                    <a:pt x="14417" y="193365"/>
                  </a:lnTo>
                  <a:lnTo>
                    <a:pt x="3701" y="236858"/>
                  </a:lnTo>
                  <a:lnTo>
                    <a:pt x="0" y="282701"/>
                  </a:lnTo>
                  <a:lnTo>
                    <a:pt x="3701" y="328545"/>
                  </a:lnTo>
                  <a:lnTo>
                    <a:pt x="14417" y="372038"/>
                  </a:lnTo>
                  <a:lnTo>
                    <a:pt x="31563" y="412598"/>
                  </a:lnTo>
                  <a:lnTo>
                    <a:pt x="54559" y="449640"/>
                  </a:lnTo>
                  <a:lnTo>
                    <a:pt x="82819" y="482584"/>
                  </a:lnTo>
                  <a:lnTo>
                    <a:pt x="115763" y="510844"/>
                  </a:lnTo>
                  <a:lnTo>
                    <a:pt x="152805" y="533840"/>
                  </a:lnTo>
                  <a:lnTo>
                    <a:pt x="193365" y="550986"/>
                  </a:lnTo>
                  <a:lnTo>
                    <a:pt x="236858" y="561702"/>
                  </a:lnTo>
                  <a:lnTo>
                    <a:pt x="282702" y="565403"/>
                  </a:lnTo>
                  <a:lnTo>
                    <a:pt x="328545" y="561702"/>
                  </a:lnTo>
                  <a:lnTo>
                    <a:pt x="372038" y="550986"/>
                  </a:lnTo>
                  <a:lnTo>
                    <a:pt x="412598" y="533840"/>
                  </a:lnTo>
                  <a:lnTo>
                    <a:pt x="449640" y="510844"/>
                  </a:lnTo>
                  <a:lnTo>
                    <a:pt x="482584" y="482584"/>
                  </a:lnTo>
                  <a:lnTo>
                    <a:pt x="510844" y="449640"/>
                  </a:lnTo>
                  <a:lnTo>
                    <a:pt x="533840" y="412598"/>
                  </a:lnTo>
                  <a:lnTo>
                    <a:pt x="550986" y="372038"/>
                  </a:lnTo>
                  <a:lnTo>
                    <a:pt x="561702" y="328545"/>
                  </a:lnTo>
                  <a:lnTo>
                    <a:pt x="565404" y="282701"/>
                  </a:lnTo>
                  <a:lnTo>
                    <a:pt x="561702" y="236858"/>
                  </a:lnTo>
                  <a:lnTo>
                    <a:pt x="550986" y="193365"/>
                  </a:lnTo>
                  <a:lnTo>
                    <a:pt x="533840" y="152805"/>
                  </a:lnTo>
                  <a:lnTo>
                    <a:pt x="510844" y="115763"/>
                  </a:lnTo>
                  <a:lnTo>
                    <a:pt x="482584" y="82819"/>
                  </a:lnTo>
                  <a:lnTo>
                    <a:pt x="449640" y="54559"/>
                  </a:lnTo>
                  <a:lnTo>
                    <a:pt x="412598" y="31563"/>
                  </a:lnTo>
                  <a:lnTo>
                    <a:pt x="372038" y="14417"/>
                  </a:lnTo>
                  <a:lnTo>
                    <a:pt x="328545" y="3701"/>
                  </a:lnTo>
                  <a:lnTo>
                    <a:pt x="2827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49162" y="3588258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4" h="565785">
                  <a:moveTo>
                    <a:pt x="0" y="282701"/>
                  </a:moveTo>
                  <a:lnTo>
                    <a:pt x="3701" y="236858"/>
                  </a:lnTo>
                  <a:lnTo>
                    <a:pt x="14417" y="193365"/>
                  </a:lnTo>
                  <a:lnTo>
                    <a:pt x="31563" y="152805"/>
                  </a:lnTo>
                  <a:lnTo>
                    <a:pt x="54559" y="115763"/>
                  </a:lnTo>
                  <a:lnTo>
                    <a:pt x="82819" y="82819"/>
                  </a:lnTo>
                  <a:lnTo>
                    <a:pt x="115763" y="54559"/>
                  </a:lnTo>
                  <a:lnTo>
                    <a:pt x="152805" y="31563"/>
                  </a:lnTo>
                  <a:lnTo>
                    <a:pt x="193365" y="14417"/>
                  </a:lnTo>
                  <a:lnTo>
                    <a:pt x="236858" y="3701"/>
                  </a:lnTo>
                  <a:lnTo>
                    <a:pt x="282702" y="0"/>
                  </a:lnTo>
                  <a:lnTo>
                    <a:pt x="328545" y="3701"/>
                  </a:lnTo>
                  <a:lnTo>
                    <a:pt x="372038" y="14417"/>
                  </a:lnTo>
                  <a:lnTo>
                    <a:pt x="412598" y="31563"/>
                  </a:lnTo>
                  <a:lnTo>
                    <a:pt x="449640" y="54559"/>
                  </a:lnTo>
                  <a:lnTo>
                    <a:pt x="482584" y="82819"/>
                  </a:lnTo>
                  <a:lnTo>
                    <a:pt x="510844" y="115763"/>
                  </a:lnTo>
                  <a:lnTo>
                    <a:pt x="533840" y="152805"/>
                  </a:lnTo>
                  <a:lnTo>
                    <a:pt x="550986" y="193365"/>
                  </a:lnTo>
                  <a:lnTo>
                    <a:pt x="561702" y="236858"/>
                  </a:lnTo>
                  <a:lnTo>
                    <a:pt x="565404" y="282701"/>
                  </a:lnTo>
                  <a:lnTo>
                    <a:pt x="561702" y="328545"/>
                  </a:lnTo>
                  <a:lnTo>
                    <a:pt x="550986" y="372038"/>
                  </a:lnTo>
                  <a:lnTo>
                    <a:pt x="533840" y="412598"/>
                  </a:lnTo>
                  <a:lnTo>
                    <a:pt x="510844" y="449640"/>
                  </a:lnTo>
                  <a:lnTo>
                    <a:pt x="482584" y="482584"/>
                  </a:lnTo>
                  <a:lnTo>
                    <a:pt x="449640" y="510844"/>
                  </a:lnTo>
                  <a:lnTo>
                    <a:pt x="412598" y="533840"/>
                  </a:lnTo>
                  <a:lnTo>
                    <a:pt x="372038" y="550986"/>
                  </a:lnTo>
                  <a:lnTo>
                    <a:pt x="328545" y="561702"/>
                  </a:lnTo>
                  <a:lnTo>
                    <a:pt x="282702" y="565403"/>
                  </a:lnTo>
                  <a:lnTo>
                    <a:pt x="236858" y="561702"/>
                  </a:lnTo>
                  <a:lnTo>
                    <a:pt x="193365" y="550986"/>
                  </a:lnTo>
                  <a:lnTo>
                    <a:pt x="152805" y="533840"/>
                  </a:lnTo>
                  <a:lnTo>
                    <a:pt x="115763" y="510844"/>
                  </a:lnTo>
                  <a:lnTo>
                    <a:pt x="82819" y="482584"/>
                  </a:lnTo>
                  <a:lnTo>
                    <a:pt x="54559" y="449640"/>
                  </a:lnTo>
                  <a:lnTo>
                    <a:pt x="31563" y="412598"/>
                  </a:lnTo>
                  <a:lnTo>
                    <a:pt x="14417" y="372038"/>
                  </a:lnTo>
                  <a:lnTo>
                    <a:pt x="3701" y="328545"/>
                  </a:lnTo>
                  <a:lnTo>
                    <a:pt x="0" y="282701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417309" y="3667505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861429" y="5137784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33031" y="5949188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50732" y="594918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027932" y="4034028"/>
            <a:ext cx="937260" cy="556260"/>
            <a:chOff x="4027932" y="4034028"/>
            <a:chExt cx="937260" cy="556260"/>
          </a:xfrm>
        </p:grpSpPr>
        <p:sp>
          <p:nvSpPr>
            <p:cNvPr id="43" name="object 43"/>
            <p:cNvSpPr/>
            <p:nvPr/>
          </p:nvSpPr>
          <p:spPr>
            <a:xfrm>
              <a:off x="4039362" y="4045458"/>
              <a:ext cx="914400" cy="533400"/>
            </a:xfrm>
            <a:custGeom>
              <a:avLst/>
              <a:gdLst/>
              <a:ahLst/>
              <a:cxnLst/>
              <a:rect l="l" t="t" r="r" b="b"/>
              <a:pathLst>
                <a:path w="914400" h="533400">
                  <a:moveTo>
                    <a:pt x="685800" y="0"/>
                  </a:moveTo>
                  <a:lnTo>
                    <a:pt x="685800" y="133350"/>
                  </a:lnTo>
                  <a:lnTo>
                    <a:pt x="0" y="133350"/>
                  </a:lnTo>
                  <a:lnTo>
                    <a:pt x="0" y="400050"/>
                  </a:lnTo>
                  <a:lnTo>
                    <a:pt x="685800" y="400050"/>
                  </a:lnTo>
                  <a:lnTo>
                    <a:pt x="685800" y="533400"/>
                  </a:lnTo>
                  <a:lnTo>
                    <a:pt x="914400" y="2667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039362" y="4045458"/>
              <a:ext cx="914400" cy="533400"/>
            </a:xfrm>
            <a:custGeom>
              <a:avLst/>
              <a:gdLst/>
              <a:ahLst/>
              <a:cxnLst/>
              <a:rect l="l" t="t" r="r" b="b"/>
              <a:pathLst>
                <a:path w="914400" h="533400">
                  <a:moveTo>
                    <a:pt x="0" y="133350"/>
                  </a:moveTo>
                  <a:lnTo>
                    <a:pt x="685800" y="133350"/>
                  </a:lnTo>
                  <a:lnTo>
                    <a:pt x="685800" y="0"/>
                  </a:lnTo>
                  <a:lnTo>
                    <a:pt x="914400" y="266700"/>
                  </a:lnTo>
                  <a:lnTo>
                    <a:pt x="685800" y="533400"/>
                  </a:lnTo>
                  <a:lnTo>
                    <a:pt x="685800" y="400050"/>
                  </a:lnTo>
                  <a:lnTo>
                    <a:pt x="0" y="400050"/>
                  </a:lnTo>
                  <a:lnTo>
                    <a:pt x="0" y="133350"/>
                  </a:lnTo>
                  <a:close/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437210"/>
            <a:ext cx="23266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solidFill>
                  <a:srgbClr val="AC0000"/>
                </a:solidFill>
                <a:latin typeface="Calibri"/>
                <a:cs typeface="Calibri"/>
              </a:rPr>
              <a:t>P</a:t>
            </a:r>
            <a:r>
              <a:rPr sz="3600" b="1" dirty="0">
                <a:solidFill>
                  <a:srgbClr val="AC0000"/>
                </a:solidFill>
                <a:latin typeface="Calibri"/>
                <a:cs typeface="Calibri"/>
              </a:rPr>
              <a:t>seudo</a:t>
            </a:r>
            <a:r>
              <a:rPr sz="3600" b="1" spc="-15" dirty="0">
                <a:solidFill>
                  <a:srgbClr val="AC0000"/>
                </a:solidFill>
                <a:latin typeface="Calibri"/>
                <a:cs typeface="Calibri"/>
              </a:rPr>
              <a:t>c</a:t>
            </a:r>
            <a:r>
              <a:rPr sz="3600" b="1" dirty="0">
                <a:solidFill>
                  <a:srgbClr val="AC0000"/>
                </a:solidFill>
                <a:latin typeface="Calibri"/>
                <a:cs typeface="Calibri"/>
              </a:rPr>
              <a:t>ode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1123" y="1412747"/>
            <a:ext cx="7776972" cy="5026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406" y="518515"/>
            <a:ext cx="3963670" cy="233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 marR="2133600" indent="-213360">
              <a:lnSpc>
                <a:spcPct val="12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6633"/>
                </a:solidFill>
                <a:latin typeface="Courier New"/>
                <a:cs typeface="Courier New"/>
              </a:rPr>
              <a:t>RB_Insert(x)  </a:t>
            </a:r>
            <a:r>
              <a:rPr sz="1400" b="1" spc="-10" dirty="0">
                <a:latin typeface="Courier New"/>
                <a:cs typeface="Courier New"/>
              </a:rPr>
              <a:t>Tree_Insert(x);  </a:t>
            </a:r>
            <a:r>
              <a:rPr sz="1400" b="1" spc="-5" dirty="0">
                <a:latin typeface="Courier New"/>
                <a:cs typeface="Courier New"/>
              </a:rPr>
              <a:t>x.color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6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RED;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  <a:spcBef>
                <a:spcPts val="335"/>
              </a:spcBef>
            </a:pPr>
            <a:r>
              <a:rPr sz="1400" b="1" i="1" spc="-5" dirty="0">
                <a:solidFill>
                  <a:srgbClr val="3A812E"/>
                </a:solidFill>
                <a:latin typeface="Courier New"/>
                <a:cs typeface="Courier New"/>
              </a:rPr>
              <a:t>// 3. kural</a:t>
            </a:r>
            <a:r>
              <a:rPr sz="1400" b="1" i="1" spc="-40" dirty="0">
                <a:solidFill>
                  <a:srgbClr val="3A812E"/>
                </a:solidFill>
                <a:latin typeface="Courier New"/>
                <a:cs typeface="Courier New"/>
              </a:rPr>
              <a:t> </a:t>
            </a:r>
            <a:r>
              <a:rPr sz="1400" b="1" i="1" spc="-5" dirty="0">
                <a:solidFill>
                  <a:srgbClr val="3A812E"/>
                </a:solidFill>
                <a:latin typeface="Courier New"/>
                <a:cs typeface="Courier New"/>
              </a:rPr>
              <a:t>ihlali,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  <a:spcBef>
                <a:spcPts val="335"/>
              </a:spcBef>
            </a:pPr>
            <a:r>
              <a:rPr sz="1400" b="1" spc="-5" dirty="0">
                <a:latin typeface="Courier New"/>
                <a:cs typeface="Courier New"/>
              </a:rPr>
              <a:t>while (x!=root &amp;&amp; </a:t>
            </a:r>
            <a:r>
              <a:rPr sz="1400" b="1" spc="-10" dirty="0">
                <a:latin typeface="Courier New"/>
                <a:cs typeface="Courier New"/>
              </a:rPr>
              <a:t>x.p.color </a:t>
            </a:r>
            <a:r>
              <a:rPr sz="1400" b="1" spc="-5" dirty="0">
                <a:latin typeface="Courier New"/>
                <a:cs typeface="Courier New"/>
              </a:rPr>
              <a:t>==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RED)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  <a:spcBef>
                <a:spcPts val="335"/>
              </a:spcBef>
            </a:pPr>
            <a:r>
              <a:rPr sz="1400" b="1" dirty="0">
                <a:latin typeface="Courier New"/>
                <a:cs typeface="Courier New"/>
              </a:rPr>
              <a:t>if (x.p ==</a:t>
            </a:r>
            <a:r>
              <a:rPr sz="1400" b="1" spc="-8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x.p.p.left)</a:t>
            </a:r>
            <a:endParaRPr sz="1400">
              <a:latin typeface="Courier New"/>
              <a:cs typeface="Courier New"/>
            </a:endParaRPr>
          </a:p>
          <a:p>
            <a:pPr marL="652145">
              <a:lnSpc>
                <a:spcPct val="100000"/>
              </a:lnSpc>
              <a:spcBef>
                <a:spcPts val="340"/>
              </a:spcBef>
            </a:pPr>
            <a:r>
              <a:rPr sz="1400" b="1" dirty="0">
                <a:latin typeface="Courier New"/>
                <a:cs typeface="Courier New"/>
              </a:rPr>
              <a:t>y =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x.p.p.right;</a:t>
            </a:r>
            <a:endParaRPr sz="1400">
              <a:latin typeface="Courier New"/>
              <a:cs typeface="Courier New"/>
            </a:endParaRPr>
          </a:p>
          <a:p>
            <a:pPr marL="1078230" marR="962660" indent="-426084">
              <a:lnSpc>
                <a:spcPct val="120000"/>
              </a:lnSpc>
            </a:pPr>
            <a:r>
              <a:rPr sz="1400" b="1" spc="-10" dirty="0">
                <a:latin typeface="Courier New"/>
                <a:cs typeface="Courier New"/>
              </a:rPr>
              <a:t>if (y.color </a:t>
            </a:r>
            <a:r>
              <a:rPr sz="1400" b="1" spc="-5" dirty="0">
                <a:latin typeface="Courier New"/>
                <a:cs typeface="Courier New"/>
              </a:rPr>
              <a:t>== RED)  x.p.color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0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BLACK;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28038" y="2823184"/>
            <a:ext cx="1940560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400" b="1" spc="-10" dirty="0">
                <a:latin typeface="Courier New"/>
                <a:cs typeface="Courier New"/>
              </a:rPr>
              <a:t>y.color </a:t>
            </a:r>
            <a:r>
              <a:rPr sz="1400" b="1" dirty="0">
                <a:latin typeface="Courier New"/>
                <a:cs typeface="Courier New"/>
              </a:rPr>
              <a:t>= </a:t>
            </a:r>
            <a:r>
              <a:rPr sz="1400" b="1" spc="-10" dirty="0">
                <a:latin typeface="Courier New"/>
                <a:cs typeface="Courier New"/>
              </a:rPr>
              <a:t>BLACK;  </a:t>
            </a:r>
            <a:r>
              <a:rPr sz="1400" b="1" spc="-5" dirty="0">
                <a:latin typeface="Courier New"/>
                <a:cs typeface="Courier New"/>
              </a:rPr>
              <a:t>x.p.p.color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0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RED;  </a:t>
            </a:r>
            <a:r>
              <a:rPr sz="1400" b="1" dirty="0">
                <a:latin typeface="Courier New"/>
                <a:cs typeface="Courier New"/>
              </a:rPr>
              <a:t> x =</a:t>
            </a:r>
            <a:r>
              <a:rPr sz="1400" b="1" spc="-5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x.p.p;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2461" y="3633596"/>
            <a:ext cx="45148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" dirty="0">
                <a:latin typeface="Courier New"/>
                <a:cs typeface="Courier New"/>
              </a:rPr>
              <a:t>e</a:t>
            </a:r>
            <a:r>
              <a:rPr sz="1400" b="1" spc="-5" dirty="0">
                <a:latin typeface="Courier New"/>
                <a:cs typeface="Courier New"/>
              </a:rPr>
              <a:t>ls</a:t>
            </a:r>
            <a:r>
              <a:rPr sz="1400" b="1" dirty="0">
                <a:latin typeface="Courier New"/>
                <a:cs typeface="Courier New"/>
              </a:rPr>
              <a:t>e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6554" y="3633596"/>
            <a:ext cx="204723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-10" dirty="0">
                <a:solidFill>
                  <a:srgbClr val="3A812E"/>
                </a:solidFill>
                <a:latin typeface="Courier New"/>
                <a:cs typeface="Courier New"/>
              </a:rPr>
              <a:t>// </a:t>
            </a:r>
            <a:r>
              <a:rPr sz="1400" b="1" i="1" spc="-5" dirty="0">
                <a:solidFill>
                  <a:srgbClr val="3A812E"/>
                </a:solidFill>
                <a:latin typeface="Courier New"/>
                <a:cs typeface="Courier New"/>
              </a:rPr>
              <a:t>y.color </a:t>
            </a:r>
            <a:r>
              <a:rPr sz="1400" b="1" i="1" spc="-10" dirty="0">
                <a:solidFill>
                  <a:srgbClr val="3A812E"/>
                </a:solidFill>
                <a:latin typeface="Courier New"/>
                <a:cs typeface="Courier New"/>
              </a:rPr>
              <a:t>==</a:t>
            </a:r>
            <a:r>
              <a:rPr sz="1400" b="1" i="1" spc="-70" dirty="0">
                <a:solidFill>
                  <a:srgbClr val="3A812E"/>
                </a:solidFill>
                <a:latin typeface="Courier New"/>
                <a:cs typeface="Courier New"/>
              </a:rPr>
              <a:t> </a:t>
            </a:r>
            <a:r>
              <a:rPr sz="1400" b="1" i="1" spc="-5" dirty="0">
                <a:solidFill>
                  <a:srgbClr val="3A812E"/>
                </a:solidFill>
                <a:latin typeface="Courier New"/>
                <a:cs typeface="Courier New"/>
              </a:rPr>
              <a:t>BLACK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8038" y="3847566"/>
            <a:ext cx="2045335" cy="156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6245" marR="5080" indent="-424180">
              <a:lnSpc>
                <a:spcPct val="120000"/>
              </a:lnSpc>
              <a:spcBef>
                <a:spcPts val="100"/>
              </a:spcBef>
            </a:pPr>
            <a:r>
              <a:rPr sz="1400" b="1" spc="-10" dirty="0">
                <a:latin typeface="Courier New"/>
                <a:cs typeface="Courier New"/>
              </a:rPr>
              <a:t>if (x </a:t>
            </a:r>
            <a:r>
              <a:rPr sz="1400" b="1" spc="-5" dirty="0">
                <a:latin typeface="Courier New"/>
                <a:cs typeface="Courier New"/>
              </a:rPr>
              <a:t>== </a:t>
            </a:r>
            <a:r>
              <a:rPr sz="1400" b="1" spc="-10" dirty="0">
                <a:latin typeface="Courier New"/>
                <a:cs typeface="Courier New"/>
              </a:rPr>
              <a:t>x.p.right)  </a:t>
            </a:r>
            <a:r>
              <a:rPr sz="1400" b="1" dirty="0">
                <a:latin typeface="Courier New"/>
                <a:cs typeface="Courier New"/>
              </a:rPr>
              <a:t> x = </a:t>
            </a:r>
            <a:r>
              <a:rPr sz="1400" b="1" spc="-5" dirty="0">
                <a:latin typeface="Courier New"/>
                <a:cs typeface="Courier New"/>
              </a:rPr>
              <a:t>x.p;  leftRotate(x);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b="1" spc="-5" dirty="0">
                <a:latin typeface="Courier New"/>
                <a:cs typeface="Courier New"/>
              </a:rPr>
              <a:t>x.p.color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0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BLACK;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b="1" spc="-5" dirty="0">
                <a:latin typeface="Courier New"/>
                <a:cs typeface="Courier New"/>
              </a:rPr>
              <a:t>x.p.p.color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11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RED;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b="1" spc="-10" dirty="0">
                <a:latin typeface="Courier New"/>
                <a:cs typeface="Courier New"/>
              </a:rPr>
              <a:t>rightRotate(x.p.p);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2446" y="5640120"/>
            <a:ext cx="7046595" cy="5378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862965" algn="l"/>
              </a:tabLst>
            </a:pPr>
            <a:r>
              <a:rPr sz="1400" b="1" spc="-5" dirty="0">
                <a:latin typeface="Courier New"/>
                <a:cs typeface="Courier New"/>
              </a:rPr>
              <a:t>else	</a:t>
            </a:r>
            <a:r>
              <a:rPr sz="1400" b="1" i="1" spc="-5" dirty="0">
                <a:solidFill>
                  <a:srgbClr val="3A812E"/>
                </a:solidFill>
                <a:latin typeface="Courier New"/>
                <a:cs typeface="Courier New"/>
              </a:rPr>
              <a:t>// x.p ==</a:t>
            </a:r>
            <a:r>
              <a:rPr sz="1400" b="1" i="1" spc="-30" dirty="0">
                <a:solidFill>
                  <a:srgbClr val="3A812E"/>
                </a:solidFill>
                <a:latin typeface="Courier New"/>
                <a:cs typeface="Courier New"/>
              </a:rPr>
              <a:t> </a:t>
            </a:r>
            <a:r>
              <a:rPr sz="1400" b="1" i="1" spc="-5" dirty="0">
                <a:solidFill>
                  <a:srgbClr val="3A812E"/>
                </a:solidFill>
                <a:latin typeface="Courier New"/>
                <a:cs typeface="Courier New"/>
              </a:rPr>
              <a:t>x.p.p.right</a:t>
            </a:r>
            <a:endParaRPr sz="1400">
              <a:latin typeface="Courier New"/>
              <a:cs typeface="Courier New"/>
            </a:endParaRPr>
          </a:p>
          <a:p>
            <a:pPr marL="332105">
              <a:lnSpc>
                <a:spcPct val="100000"/>
              </a:lnSpc>
              <a:spcBef>
                <a:spcPts val="335"/>
              </a:spcBef>
            </a:pPr>
            <a:r>
              <a:rPr sz="1400" b="1" spc="-5" dirty="0">
                <a:latin typeface="Courier New"/>
                <a:cs typeface="Courier New"/>
              </a:rPr>
              <a:t>(yukarıdakine </a:t>
            </a:r>
            <a:r>
              <a:rPr sz="1400" b="1" spc="-10" dirty="0">
                <a:latin typeface="Courier New"/>
                <a:cs typeface="Courier New"/>
              </a:rPr>
              <a:t>benzer, </a:t>
            </a:r>
            <a:r>
              <a:rPr sz="1400" b="1" spc="-5" dirty="0">
                <a:latin typeface="Courier New"/>
                <a:cs typeface="Courier New"/>
              </a:rPr>
              <a:t>fakat </a:t>
            </a:r>
            <a:r>
              <a:rPr sz="1400" b="1" spc="-10" dirty="0">
                <a:latin typeface="Courier New"/>
                <a:cs typeface="Courier New"/>
              </a:rPr>
              <a:t>"right" </a:t>
            </a:r>
            <a:r>
              <a:rPr sz="1400" b="1" spc="-5" dirty="0">
                <a:latin typeface="Courier New"/>
                <a:cs typeface="Courier New"/>
              </a:rPr>
              <a:t>ve "left" yer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değiştirecek)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41470" y="2487929"/>
            <a:ext cx="551815" cy="2853055"/>
          </a:xfrm>
          <a:custGeom>
            <a:avLst/>
            <a:gdLst/>
            <a:ahLst/>
            <a:cxnLst/>
            <a:rect l="l" t="t" r="r" b="b"/>
            <a:pathLst>
              <a:path w="551814" h="2853054">
                <a:moveTo>
                  <a:pt x="394715" y="1482852"/>
                </a:moveTo>
                <a:lnTo>
                  <a:pt x="423183" y="1486685"/>
                </a:lnTo>
                <a:lnTo>
                  <a:pt x="446436" y="1497139"/>
                </a:lnTo>
                <a:lnTo>
                  <a:pt x="462117" y="1512641"/>
                </a:lnTo>
                <a:lnTo>
                  <a:pt x="467867" y="1531620"/>
                </a:lnTo>
                <a:lnTo>
                  <a:pt x="467867" y="1672590"/>
                </a:lnTo>
                <a:lnTo>
                  <a:pt x="473618" y="1691568"/>
                </a:lnTo>
                <a:lnTo>
                  <a:pt x="489299" y="1707070"/>
                </a:lnTo>
                <a:lnTo>
                  <a:pt x="512552" y="1717524"/>
                </a:lnTo>
                <a:lnTo>
                  <a:pt x="541019" y="1721358"/>
                </a:lnTo>
                <a:lnTo>
                  <a:pt x="512552" y="1725191"/>
                </a:lnTo>
                <a:lnTo>
                  <a:pt x="489299" y="1735645"/>
                </a:lnTo>
                <a:lnTo>
                  <a:pt x="473618" y="1751147"/>
                </a:lnTo>
                <a:lnTo>
                  <a:pt x="467867" y="1770126"/>
                </a:lnTo>
                <a:lnTo>
                  <a:pt x="467867" y="1911096"/>
                </a:lnTo>
                <a:lnTo>
                  <a:pt x="462117" y="1930074"/>
                </a:lnTo>
                <a:lnTo>
                  <a:pt x="446436" y="1945576"/>
                </a:lnTo>
                <a:lnTo>
                  <a:pt x="423183" y="1956030"/>
                </a:lnTo>
                <a:lnTo>
                  <a:pt x="394715" y="1959864"/>
                </a:lnTo>
              </a:path>
              <a:path w="551814" h="2853054">
                <a:moveTo>
                  <a:pt x="394715" y="2250948"/>
                </a:moveTo>
                <a:lnTo>
                  <a:pt x="425249" y="2255051"/>
                </a:lnTo>
                <a:lnTo>
                  <a:pt x="450199" y="2266251"/>
                </a:lnTo>
                <a:lnTo>
                  <a:pt x="467028" y="2282880"/>
                </a:lnTo>
                <a:lnTo>
                  <a:pt x="473201" y="2303272"/>
                </a:lnTo>
                <a:lnTo>
                  <a:pt x="473201" y="2499614"/>
                </a:lnTo>
                <a:lnTo>
                  <a:pt x="479375" y="2520005"/>
                </a:lnTo>
                <a:lnTo>
                  <a:pt x="496204" y="2536634"/>
                </a:lnTo>
                <a:lnTo>
                  <a:pt x="521154" y="2547834"/>
                </a:lnTo>
                <a:lnTo>
                  <a:pt x="551688" y="2551938"/>
                </a:lnTo>
                <a:lnTo>
                  <a:pt x="521154" y="2556041"/>
                </a:lnTo>
                <a:lnTo>
                  <a:pt x="496204" y="2567241"/>
                </a:lnTo>
                <a:lnTo>
                  <a:pt x="479375" y="2583870"/>
                </a:lnTo>
                <a:lnTo>
                  <a:pt x="473201" y="2604262"/>
                </a:lnTo>
                <a:lnTo>
                  <a:pt x="473201" y="2800604"/>
                </a:lnTo>
                <a:lnTo>
                  <a:pt x="467028" y="2820995"/>
                </a:lnTo>
                <a:lnTo>
                  <a:pt x="450199" y="2837624"/>
                </a:lnTo>
                <a:lnTo>
                  <a:pt x="425249" y="2848824"/>
                </a:lnTo>
                <a:lnTo>
                  <a:pt x="394715" y="2852928"/>
                </a:lnTo>
              </a:path>
              <a:path w="551814" h="2853054">
                <a:moveTo>
                  <a:pt x="0" y="0"/>
                </a:moveTo>
                <a:lnTo>
                  <a:pt x="30533" y="7199"/>
                </a:lnTo>
                <a:lnTo>
                  <a:pt x="55483" y="26828"/>
                </a:lnTo>
                <a:lnTo>
                  <a:pt x="72312" y="55935"/>
                </a:lnTo>
                <a:lnTo>
                  <a:pt x="78485" y="91567"/>
                </a:lnTo>
                <a:lnTo>
                  <a:pt x="78485" y="376300"/>
                </a:lnTo>
                <a:lnTo>
                  <a:pt x="84659" y="411932"/>
                </a:lnTo>
                <a:lnTo>
                  <a:pt x="101488" y="441039"/>
                </a:lnTo>
                <a:lnTo>
                  <a:pt x="126438" y="460668"/>
                </a:lnTo>
                <a:lnTo>
                  <a:pt x="156971" y="467868"/>
                </a:lnTo>
                <a:lnTo>
                  <a:pt x="126438" y="475067"/>
                </a:lnTo>
                <a:lnTo>
                  <a:pt x="101488" y="494696"/>
                </a:lnTo>
                <a:lnTo>
                  <a:pt x="84659" y="523803"/>
                </a:lnTo>
                <a:lnTo>
                  <a:pt x="78485" y="559435"/>
                </a:lnTo>
                <a:lnTo>
                  <a:pt x="78485" y="844169"/>
                </a:lnTo>
                <a:lnTo>
                  <a:pt x="72312" y="879800"/>
                </a:lnTo>
                <a:lnTo>
                  <a:pt x="55483" y="908907"/>
                </a:lnTo>
                <a:lnTo>
                  <a:pt x="30533" y="928536"/>
                </a:lnTo>
                <a:lnTo>
                  <a:pt x="0" y="935736"/>
                </a:lnTo>
              </a:path>
            </a:pathLst>
          </a:custGeom>
          <a:ln w="28956">
            <a:solidFill>
              <a:srgbClr val="A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60467" y="4046601"/>
            <a:ext cx="7569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AC0000"/>
                </a:solidFill>
                <a:latin typeface="Courier New"/>
                <a:cs typeface="Courier New"/>
              </a:rPr>
              <a:t>Case</a:t>
            </a:r>
            <a:r>
              <a:rPr sz="1600" b="1" spc="-80" dirty="0">
                <a:solidFill>
                  <a:srgbClr val="AC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AC0000"/>
                </a:solidFill>
                <a:latin typeface="Courier New"/>
                <a:cs typeface="Courier New"/>
              </a:rPr>
              <a:t>2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72405" y="4865878"/>
            <a:ext cx="7569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AC0000"/>
                </a:solidFill>
                <a:latin typeface="Courier New"/>
                <a:cs typeface="Courier New"/>
              </a:rPr>
              <a:t>Case</a:t>
            </a:r>
            <a:r>
              <a:rPr sz="1600" b="1" spc="-80" dirty="0">
                <a:solidFill>
                  <a:srgbClr val="AC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AC0000"/>
                </a:solidFill>
                <a:latin typeface="Courier New"/>
                <a:cs typeface="Courier New"/>
              </a:rPr>
              <a:t>3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59909" y="2796920"/>
            <a:ext cx="405637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AC0000"/>
                </a:solidFill>
                <a:latin typeface="Courier New"/>
                <a:cs typeface="Courier New"/>
              </a:rPr>
              <a:t>Case 1: y= aunt/uncle of x is</a:t>
            </a:r>
            <a:r>
              <a:rPr sz="1600" b="1" spc="35" dirty="0">
                <a:solidFill>
                  <a:srgbClr val="AC0000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AC0000"/>
                </a:solidFill>
                <a:latin typeface="Courier New"/>
                <a:cs typeface="Courier New"/>
              </a:rPr>
              <a:t>RED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8451" y="836676"/>
            <a:ext cx="8007096" cy="5405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44059" y="5918098"/>
            <a:ext cx="955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10" dirty="0">
                <a:latin typeface="Arial"/>
                <a:cs typeface="Arial"/>
              </a:rPr>
              <a:t>Özellik </a:t>
            </a:r>
            <a:r>
              <a:rPr sz="1200" i="1" dirty="0">
                <a:latin typeface="Arial"/>
                <a:cs typeface="Arial"/>
              </a:rPr>
              <a:t>3</a:t>
            </a:r>
            <a:r>
              <a:rPr sz="1200" i="1" spc="-4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ihlali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496" y="707135"/>
            <a:ext cx="8385048" cy="5673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87018" y="5906820"/>
            <a:ext cx="27279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10" dirty="0">
                <a:latin typeface="Arial"/>
                <a:cs typeface="Arial"/>
              </a:rPr>
              <a:t>Özellik </a:t>
            </a:r>
            <a:r>
              <a:rPr sz="1200" i="1" dirty="0">
                <a:latin typeface="Arial"/>
                <a:cs typeface="Arial"/>
              </a:rPr>
              <a:t>3 </a:t>
            </a:r>
            <a:r>
              <a:rPr sz="1200" i="1" spc="-5" dirty="0">
                <a:latin typeface="Arial"/>
                <a:cs typeface="Arial"/>
              </a:rPr>
              <a:t>ihlali </a:t>
            </a:r>
            <a:r>
              <a:rPr sz="1200" i="1" dirty="0">
                <a:latin typeface="Arial"/>
                <a:cs typeface="Arial"/>
              </a:rPr>
              <a:t>devam </a:t>
            </a:r>
            <a:r>
              <a:rPr sz="1200" i="1" spc="-5" dirty="0">
                <a:latin typeface="Arial"/>
                <a:cs typeface="Arial"/>
              </a:rPr>
              <a:t>ettiğinden</a:t>
            </a:r>
            <a:r>
              <a:rPr sz="1200" i="1" spc="-8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yeniden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i="1" spc="-5" dirty="0">
                <a:latin typeface="Arial"/>
                <a:cs typeface="Arial"/>
              </a:rPr>
              <a:t>döndürme </a:t>
            </a:r>
            <a:r>
              <a:rPr sz="1200" i="1" spc="-10" dirty="0">
                <a:latin typeface="Arial"/>
                <a:cs typeface="Arial"/>
              </a:rPr>
              <a:t>işlemi </a:t>
            </a:r>
            <a:r>
              <a:rPr sz="1200" i="1" dirty="0">
                <a:latin typeface="Arial"/>
                <a:cs typeface="Arial"/>
              </a:rPr>
              <a:t>ve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renklendirme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latin typeface="Arial"/>
                <a:cs typeface="Arial"/>
              </a:rPr>
              <a:t>yapılacak.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5" y="765048"/>
            <a:ext cx="7973568" cy="5391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592" y="807719"/>
            <a:ext cx="8052816" cy="5501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173860"/>
            <a:ext cx="187578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5" dirty="0">
                <a:solidFill>
                  <a:srgbClr val="AC0000"/>
                </a:solidFill>
                <a:latin typeface="Calibri"/>
                <a:cs typeface="Calibri"/>
              </a:rPr>
              <a:t>Çözümleme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4548" y="2133600"/>
            <a:ext cx="7895844" cy="3703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56953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AC0000"/>
                </a:solidFill>
              </a:rPr>
              <a:t>Örnek: </a:t>
            </a:r>
            <a:r>
              <a:rPr sz="3600" dirty="0">
                <a:solidFill>
                  <a:srgbClr val="AC0000"/>
                </a:solidFill>
              </a:rPr>
              <a:t>18 </a:t>
            </a:r>
            <a:r>
              <a:rPr sz="3600" spc="-5" dirty="0">
                <a:solidFill>
                  <a:srgbClr val="AC0000"/>
                </a:solidFill>
              </a:rPr>
              <a:t>değerinin</a:t>
            </a:r>
            <a:r>
              <a:rPr sz="3600" spc="-114" dirty="0">
                <a:solidFill>
                  <a:srgbClr val="AC0000"/>
                </a:solidFill>
              </a:rPr>
              <a:t> </a:t>
            </a:r>
            <a:r>
              <a:rPr sz="3600" spc="-5" dirty="0">
                <a:solidFill>
                  <a:srgbClr val="AC0000"/>
                </a:solidFill>
              </a:rPr>
              <a:t>eklenmesi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187196" y="2049779"/>
            <a:ext cx="7322820" cy="3596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10227" y="213398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22751" y="2754629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2869" y="427189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57577" y="351320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33718" y="282371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70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82078" y="351320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85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56223" y="351320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61178" y="4271898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50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50889" y="4271898"/>
            <a:ext cx="2060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0425" algn="l"/>
                <a:tab pos="1709420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80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90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29634" y="351320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36997" y="5168646"/>
            <a:ext cx="1283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31544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40	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33166" y="426758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5567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0935" algn="l"/>
              </a:tabLst>
            </a:pPr>
            <a:r>
              <a:rPr sz="3600" spc="-5" dirty="0">
                <a:solidFill>
                  <a:srgbClr val="AC0000"/>
                </a:solidFill>
              </a:rPr>
              <a:t>Ör</a:t>
            </a:r>
            <a:r>
              <a:rPr sz="3600" spc="10" dirty="0">
                <a:solidFill>
                  <a:srgbClr val="AC0000"/>
                </a:solidFill>
              </a:rPr>
              <a:t>n</a:t>
            </a:r>
            <a:r>
              <a:rPr sz="3600" dirty="0">
                <a:solidFill>
                  <a:srgbClr val="AC0000"/>
                </a:solidFill>
              </a:rPr>
              <a:t>e</a:t>
            </a:r>
            <a:r>
              <a:rPr sz="3600" spc="-5" dirty="0">
                <a:solidFill>
                  <a:srgbClr val="AC0000"/>
                </a:solidFill>
              </a:rPr>
              <a:t>k</a:t>
            </a:r>
            <a:r>
              <a:rPr sz="3600" dirty="0">
                <a:solidFill>
                  <a:srgbClr val="AC0000"/>
                </a:solidFill>
              </a:rPr>
              <a:t>:</a:t>
            </a:r>
            <a:r>
              <a:rPr sz="3600" spc="-15" dirty="0">
                <a:solidFill>
                  <a:srgbClr val="AC0000"/>
                </a:solidFill>
              </a:rPr>
              <a:t> </a:t>
            </a:r>
            <a:r>
              <a:rPr sz="3600" dirty="0">
                <a:solidFill>
                  <a:srgbClr val="AC0000"/>
                </a:solidFill>
              </a:rPr>
              <a:t>2 </a:t>
            </a:r>
            <a:r>
              <a:rPr sz="3600" spc="-5" dirty="0">
                <a:solidFill>
                  <a:srgbClr val="AC0000"/>
                </a:solidFill>
              </a:rPr>
              <a:t>de</a:t>
            </a:r>
            <a:r>
              <a:rPr sz="3600" spc="-30" dirty="0">
                <a:solidFill>
                  <a:srgbClr val="AC0000"/>
                </a:solidFill>
              </a:rPr>
              <a:t>ğ</a:t>
            </a:r>
            <a:r>
              <a:rPr sz="3600" dirty="0">
                <a:solidFill>
                  <a:srgbClr val="AC0000"/>
                </a:solidFill>
              </a:rPr>
              <a:t>erinin	ekl</a:t>
            </a:r>
            <a:r>
              <a:rPr sz="3600" spc="-15" dirty="0">
                <a:solidFill>
                  <a:srgbClr val="AC0000"/>
                </a:solidFill>
              </a:rPr>
              <a:t>e</a:t>
            </a:r>
            <a:r>
              <a:rPr sz="3600" spc="-5" dirty="0">
                <a:solidFill>
                  <a:srgbClr val="AC0000"/>
                </a:solidFill>
              </a:rPr>
              <a:t>nmesi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656844" y="2068067"/>
            <a:ext cx="7876032" cy="3515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17846" y="2145284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24910" y="275209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49339" y="281952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70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01255" y="349377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85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68670" y="349377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71846" y="423557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50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65494" y="4235577"/>
            <a:ext cx="2068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4235" algn="l"/>
                <a:tab pos="1715770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90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34459" y="349377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46141" y="5111877"/>
            <a:ext cx="1286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34719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35198" y="423138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9704" y="3272028"/>
            <a:ext cx="2044064" cy="2421890"/>
          </a:xfrm>
          <a:prstGeom prst="rect">
            <a:avLst/>
          </a:prstGeom>
          <a:solidFill>
            <a:srgbClr val="FFFFFF"/>
          </a:solidFill>
          <a:ln w="64008">
            <a:solidFill>
              <a:srgbClr val="000000"/>
            </a:solidFill>
          </a:ln>
        </p:spPr>
        <p:txBody>
          <a:bodyPr vert="horz" wrap="square" lIns="0" tIns="234315" rIns="0" bIns="0" rtlCol="0">
            <a:spAutoFit/>
          </a:bodyPr>
          <a:lstStyle/>
          <a:p>
            <a:pPr marL="1287145">
              <a:lnSpc>
                <a:spcPct val="100000"/>
              </a:lnSpc>
              <a:spcBef>
                <a:spcPts val="1845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Arial"/>
              <a:cs typeface="Arial"/>
            </a:endParaRPr>
          </a:p>
          <a:p>
            <a:pPr marR="466090" algn="ctr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00">
              <a:latin typeface="Arial"/>
              <a:cs typeface="Arial"/>
            </a:endParaRPr>
          </a:p>
          <a:p>
            <a:pPr marL="18669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52144" y="4628388"/>
            <a:ext cx="111125" cy="445134"/>
          </a:xfrm>
          <a:custGeom>
            <a:avLst/>
            <a:gdLst/>
            <a:ahLst/>
            <a:cxnLst/>
            <a:rect l="l" t="t" r="r" b="b"/>
            <a:pathLst>
              <a:path w="111125" h="445135">
                <a:moveTo>
                  <a:pt x="110883" y="0"/>
                </a:moveTo>
                <a:lnTo>
                  <a:pt x="0" y="44513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17548" y="4610100"/>
            <a:ext cx="694690" cy="558800"/>
          </a:xfrm>
          <a:custGeom>
            <a:avLst/>
            <a:gdLst/>
            <a:ahLst/>
            <a:cxnLst/>
            <a:rect l="l" t="t" r="r" b="b"/>
            <a:pathLst>
              <a:path w="694689" h="558800">
                <a:moveTo>
                  <a:pt x="203140" y="111601"/>
                </a:moveTo>
                <a:lnTo>
                  <a:pt x="155919" y="171443"/>
                </a:lnTo>
                <a:lnTo>
                  <a:pt x="646938" y="558800"/>
                </a:lnTo>
                <a:lnTo>
                  <a:pt x="694182" y="498856"/>
                </a:lnTo>
                <a:lnTo>
                  <a:pt x="203140" y="111601"/>
                </a:lnTo>
                <a:close/>
              </a:path>
              <a:path w="694689" h="558800">
                <a:moveTo>
                  <a:pt x="0" y="0"/>
                </a:moveTo>
                <a:lnTo>
                  <a:pt x="108712" y="231267"/>
                </a:lnTo>
                <a:lnTo>
                  <a:pt x="155919" y="171443"/>
                </a:lnTo>
                <a:lnTo>
                  <a:pt x="125983" y="147827"/>
                </a:lnTo>
                <a:lnTo>
                  <a:pt x="173227" y="88011"/>
                </a:lnTo>
                <a:lnTo>
                  <a:pt x="221755" y="88011"/>
                </a:lnTo>
                <a:lnTo>
                  <a:pt x="250316" y="51816"/>
                </a:lnTo>
                <a:lnTo>
                  <a:pt x="0" y="0"/>
                </a:lnTo>
                <a:close/>
              </a:path>
              <a:path w="694689" h="558800">
                <a:moveTo>
                  <a:pt x="173227" y="88011"/>
                </a:moveTo>
                <a:lnTo>
                  <a:pt x="125983" y="147827"/>
                </a:lnTo>
                <a:lnTo>
                  <a:pt x="155919" y="171443"/>
                </a:lnTo>
                <a:lnTo>
                  <a:pt x="203140" y="111601"/>
                </a:lnTo>
                <a:lnTo>
                  <a:pt x="173227" y="88011"/>
                </a:lnTo>
                <a:close/>
              </a:path>
              <a:path w="694689" h="558800">
                <a:moveTo>
                  <a:pt x="221755" y="88011"/>
                </a:moveTo>
                <a:lnTo>
                  <a:pt x="173227" y="88011"/>
                </a:lnTo>
                <a:lnTo>
                  <a:pt x="203140" y="111601"/>
                </a:lnTo>
                <a:lnTo>
                  <a:pt x="221755" y="88011"/>
                </a:lnTo>
                <a:close/>
              </a:path>
            </a:pathLst>
          </a:custGeom>
          <a:solidFill>
            <a:srgbClr val="D26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48155" y="5439155"/>
            <a:ext cx="645160" cy="468630"/>
          </a:xfrm>
          <a:custGeom>
            <a:avLst/>
            <a:gdLst/>
            <a:ahLst/>
            <a:cxnLst/>
            <a:rect l="l" t="t" r="r" b="b"/>
            <a:pathLst>
              <a:path w="645160" h="468629">
                <a:moveTo>
                  <a:pt x="208959" y="100097"/>
                </a:moveTo>
                <a:lnTo>
                  <a:pt x="165226" y="162424"/>
                </a:lnTo>
                <a:lnTo>
                  <a:pt x="601471" y="468579"/>
                </a:lnTo>
                <a:lnTo>
                  <a:pt x="645160" y="406196"/>
                </a:lnTo>
                <a:lnTo>
                  <a:pt x="208959" y="100097"/>
                </a:lnTo>
                <a:close/>
              </a:path>
              <a:path w="645160" h="468629">
                <a:moveTo>
                  <a:pt x="0" y="0"/>
                </a:moveTo>
                <a:lnTo>
                  <a:pt x="121412" y="224866"/>
                </a:lnTo>
                <a:lnTo>
                  <a:pt x="165226" y="162424"/>
                </a:lnTo>
                <a:lnTo>
                  <a:pt x="134112" y="140589"/>
                </a:lnTo>
                <a:lnTo>
                  <a:pt x="177800" y="78232"/>
                </a:lnTo>
                <a:lnTo>
                  <a:pt x="224302" y="78232"/>
                </a:lnTo>
                <a:lnTo>
                  <a:pt x="252730" y="37719"/>
                </a:lnTo>
                <a:lnTo>
                  <a:pt x="0" y="0"/>
                </a:lnTo>
                <a:close/>
              </a:path>
              <a:path w="645160" h="468629">
                <a:moveTo>
                  <a:pt x="177800" y="78232"/>
                </a:moveTo>
                <a:lnTo>
                  <a:pt x="134112" y="140589"/>
                </a:lnTo>
                <a:lnTo>
                  <a:pt x="165226" y="162424"/>
                </a:lnTo>
                <a:lnTo>
                  <a:pt x="208959" y="100097"/>
                </a:lnTo>
                <a:lnTo>
                  <a:pt x="177800" y="78232"/>
                </a:lnTo>
                <a:close/>
              </a:path>
              <a:path w="645160" h="468629">
                <a:moveTo>
                  <a:pt x="224302" y="78232"/>
                </a:moveTo>
                <a:lnTo>
                  <a:pt x="177800" y="78232"/>
                </a:lnTo>
                <a:lnTo>
                  <a:pt x="208959" y="100097"/>
                </a:lnTo>
                <a:lnTo>
                  <a:pt x="224302" y="78232"/>
                </a:lnTo>
                <a:close/>
              </a:path>
            </a:pathLst>
          </a:custGeom>
          <a:solidFill>
            <a:srgbClr val="D269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123569"/>
            <a:ext cx="3029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0000"/>
                </a:solidFill>
                <a:latin typeface="Calibri"/>
                <a:cs typeface="Calibri"/>
              </a:rPr>
              <a:t>Red </a:t>
            </a:r>
            <a:r>
              <a:rPr sz="3600" b="1" dirty="0">
                <a:solidFill>
                  <a:srgbClr val="AC0000"/>
                </a:solidFill>
                <a:latin typeface="Calibri"/>
                <a:cs typeface="Calibri"/>
              </a:rPr>
              <a:t>- </a:t>
            </a:r>
            <a:r>
              <a:rPr sz="3600" b="1" dirty="0">
                <a:latin typeface="Calibri"/>
                <a:cs typeface="Calibri"/>
              </a:rPr>
              <a:t>Black</a:t>
            </a:r>
            <a:r>
              <a:rPr sz="3600" b="1" spc="-90" dirty="0">
                <a:latin typeface="Calibri"/>
                <a:cs typeface="Calibri"/>
              </a:rPr>
              <a:t> </a:t>
            </a:r>
            <a:r>
              <a:rPr sz="3600" b="1" spc="-55" dirty="0">
                <a:solidFill>
                  <a:srgbClr val="AC0000"/>
                </a:solidFill>
                <a:latin typeface="Calibri"/>
                <a:cs typeface="Calibri"/>
              </a:rPr>
              <a:t>Tree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173" y="2011426"/>
            <a:ext cx="7729220" cy="4232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87630" indent="-274320">
              <a:lnSpc>
                <a:spcPct val="100000"/>
              </a:lnSpc>
              <a:spcBef>
                <a:spcPts val="10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2F2F2F"/>
                </a:solidFill>
                <a:latin typeface="Calibri"/>
                <a:cs typeface="Calibri"/>
              </a:rPr>
              <a:t>Kırmızı-siyah ağaç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bilgisayar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biliminde</a:t>
            </a:r>
            <a:r>
              <a:rPr sz="2000" u="heavy" spc="-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Calibri"/>
                <a:cs typeface="Calibri"/>
              </a:rPr>
              <a:t>bir </a:t>
            </a:r>
            <a:r>
              <a:rPr sz="2000" b="1" u="heavy" spc="-5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Calibri"/>
                <a:cs typeface="Calibri"/>
              </a:rPr>
              <a:t>çeşit </a:t>
            </a:r>
            <a:r>
              <a:rPr sz="2000" b="1" u="heavy" spc="-10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Calibri"/>
                <a:cs typeface="Calibri"/>
              </a:rPr>
              <a:t>kendini-dengeleyen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ikili 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arama ağacı veri</a:t>
            </a:r>
            <a:r>
              <a:rPr sz="2000" spc="2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F2F2F"/>
                </a:solidFill>
                <a:latin typeface="Calibri"/>
                <a:cs typeface="Calibri"/>
              </a:rPr>
              <a:t>yapısıdır.</a:t>
            </a:r>
            <a:endParaRPr sz="2000">
              <a:latin typeface="Calibri"/>
              <a:cs typeface="Calibri"/>
            </a:endParaRPr>
          </a:p>
          <a:p>
            <a:pPr marL="287020" marR="200660" indent="-274320">
              <a:lnSpc>
                <a:spcPct val="100000"/>
              </a:lnSpc>
              <a:spcBef>
                <a:spcPts val="47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Orijinali ilk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olarak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1972 yılında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yapıyı "simetrik ikili B-ağaçları"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olarak 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adlandıran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Rudolf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Bayer tarafından </a:t>
            </a:r>
            <a:r>
              <a:rPr sz="2000" spc="-20" dirty="0">
                <a:solidFill>
                  <a:srgbClr val="2F2F2F"/>
                </a:solidFill>
                <a:latin typeface="Calibri"/>
                <a:cs typeface="Calibri"/>
              </a:rPr>
              <a:t>bulunmuştur.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Bugünkü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ismini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1978  yılında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Leo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J.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Guibas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Robert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Sedgewick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tarafından yayımlanan</a:t>
            </a:r>
            <a:r>
              <a:rPr sz="2000" spc="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bir</a:t>
            </a:r>
            <a:endParaRPr sz="2000">
              <a:latin typeface="Calibri"/>
              <a:cs typeface="Calibri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makaleyle</a:t>
            </a:r>
            <a:r>
              <a:rPr sz="2000" spc="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2F2F2F"/>
                </a:solidFill>
                <a:latin typeface="Calibri"/>
                <a:cs typeface="Calibri"/>
              </a:rPr>
              <a:t>almıştır.</a:t>
            </a:r>
            <a:endParaRPr sz="2000">
              <a:latin typeface="Calibri"/>
              <a:cs typeface="Calibri"/>
            </a:endParaRPr>
          </a:p>
          <a:p>
            <a:pPr marL="287020" marR="5080" indent="-274320">
              <a:lnSpc>
                <a:spcPct val="100000"/>
              </a:lnSpc>
              <a:spcBef>
                <a:spcPts val="4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Karmaşık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ancak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çalışma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süresi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en </a:t>
            </a:r>
            <a:r>
              <a:rPr sz="2000" spc="-20" dirty="0">
                <a:solidFill>
                  <a:srgbClr val="2F2F2F"/>
                </a:solidFill>
                <a:latin typeface="Calibri"/>
                <a:cs typeface="Calibri"/>
              </a:rPr>
              <a:t>kötü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durumda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bile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iyi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ve pratikte 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verimlidir: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O(log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n) (n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ağaçtaki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eleman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sayısını gösterir)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zamanda arama,  ekleme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çıkarma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işlemleri</a:t>
            </a:r>
            <a:r>
              <a:rPr sz="2000" spc="8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F2F2F"/>
                </a:solidFill>
                <a:latin typeface="Calibri"/>
                <a:cs typeface="Calibri"/>
              </a:rPr>
              <a:t>yapabilir.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Bir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kırmızı-siyah 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ağaç, bilgisayar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biliminde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karşılaştırılabilir</a:t>
            </a:r>
            <a:r>
              <a:rPr sz="2000" b="1" spc="-2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veri</a:t>
            </a:r>
            <a:endParaRPr sz="2000">
              <a:latin typeface="Calibri"/>
              <a:cs typeface="Calibri"/>
            </a:endParaRPr>
          </a:p>
          <a:p>
            <a:pPr marL="287020" marR="150495">
              <a:lnSpc>
                <a:spcPct val="100000"/>
              </a:lnSpc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parçalarını (sayılar gibi) </a:t>
            </a:r>
            <a:r>
              <a:rPr sz="2000" b="1" spc="-15" dirty="0">
                <a:solidFill>
                  <a:srgbClr val="006FC0"/>
                </a:solidFill>
                <a:latin typeface="Calibri"/>
                <a:cs typeface="Calibri"/>
              </a:rPr>
              <a:t>organize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etmek için 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kullanılabilen </a:t>
            </a:r>
            <a:r>
              <a:rPr sz="2000" b="1" spc="-20" dirty="0">
                <a:solidFill>
                  <a:srgbClr val="006FC0"/>
                </a:solidFill>
                <a:latin typeface="Calibri"/>
                <a:cs typeface="Calibri"/>
              </a:rPr>
              <a:t>özel </a:t>
            </a:r>
            <a:r>
              <a:rPr sz="2000" b="1" dirty="0">
                <a:solidFill>
                  <a:srgbClr val="006FC0"/>
                </a:solidFill>
                <a:latin typeface="Calibri"/>
                <a:cs typeface="Calibri"/>
              </a:rPr>
              <a:t>bir ikili  </a:t>
            </a:r>
            <a:r>
              <a:rPr sz="2000" b="1" spc="-10" dirty="0">
                <a:solidFill>
                  <a:srgbClr val="006FC0"/>
                </a:solidFill>
                <a:latin typeface="Calibri"/>
                <a:cs typeface="Calibri"/>
              </a:rPr>
              <a:t>ağaç</a:t>
            </a: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006FC0"/>
                </a:solidFill>
                <a:latin typeface="Calibri"/>
                <a:cs typeface="Calibri"/>
              </a:rPr>
              <a:t>türüdür.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5567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0935" algn="l"/>
              </a:tabLst>
            </a:pPr>
            <a:r>
              <a:rPr sz="3600" spc="-5" dirty="0">
                <a:solidFill>
                  <a:srgbClr val="AC0000"/>
                </a:solidFill>
              </a:rPr>
              <a:t>Ör</a:t>
            </a:r>
            <a:r>
              <a:rPr sz="3600" spc="10" dirty="0">
                <a:solidFill>
                  <a:srgbClr val="AC0000"/>
                </a:solidFill>
              </a:rPr>
              <a:t>n</a:t>
            </a:r>
            <a:r>
              <a:rPr sz="3600" dirty="0">
                <a:solidFill>
                  <a:srgbClr val="AC0000"/>
                </a:solidFill>
              </a:rPr>
              <a:t>e</a:t>
            </a:r>
            <a:r>
              <a:rPr sz="3600" spc="-5" dirty="0">
                <a:solidFill>
                  <a:srgbClr val="AC0000"/>
                </a:solidFill>
              </a:rPr>
              <a:t>k</a:t>
            </a:r>
            <a:r>
              <a:rPr sz="3600" dirty="0">
                <a:solidFill>
                  <a:srgbClr val="AC0000"/>
                </a:solidFill>
              </a:rPr>
              <a:t>:</a:t>
            </a:r>
            <a:r>
              <a:rPr sz="3600" spc="-15" dirty="0">
                <a:solidFill>
                  <a:srgbClr val="AC0000"/>
                </a:solidFill>
              </a:rPr>
              <a:t> </a:t>
            </a:r>
            <a:r>
              <a:rPr sz="3600" dirty="0">
                <a:solidFill>
                  <a:srgbClr val="AC0000"/>
                </a:solidFill>
              </a:rPr>
              <a:t>2 </a:t>
            </a:r>
            <a:r>
              <a:rPr sz="3600" spc="-5" dirty="0">
                <a:solidFill>
                  <a:srgbClr val="AC0000"/>
                </a:solidFill>
              </a:rPr>
              <a:t>de</a:t>
            </a:r>
            <a:r>
              <a:rPr sz="3600" spc="-30" dirty="0">
                <a:solidFill>
                  <a:srgbClr val="AC0000"/>
                </a:solidFill>
              </a:rPr>
              <a:t>ğ</a:t>
            </a:r>
            <a:r>
              <a:rPr sz="3600" dirty="0">
                <a:solidFill>
                  <a:srgbClr val="AC0000"/>
                </a:solidFill>
              </a:rPr>
              <a:t>erinin	ekl</a:t>
            </a:r>
            <a:r>
              <a:rPr sz="3600" spc="-15" dirty="0">
                <a:solidFill>
                  <a:srgbClr val="AC0000"/>
                </a:solidFill>
              </a:rPr>
              <a:t>e</a:t>
            </a:r>
            <a:r>
              <a:rPr sz="3600" spc="-5" dirty="0">
                <a:solidFill>
                  <a:srgbClr val="AC0000"/>
                </a:solidFill>
              </a:rPr>
              <a:t>nmesi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611123" y="2410967"/>
            <a:ext cx="7894320" cy="397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15714" y="2522677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20161" y="320903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9403" y="4885690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0002" y="4046931"/>
            <a:ext cx="195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7192" y="328523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70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11973" y="4046931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85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58992" y="4046931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25592" y="488569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50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58992" y="587664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2392" y="4885690"/>
            <a:ext cx="2193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7100" algn="l"/>
                <a:tab pos="1841500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90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82161" y="4046931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68139" y="587664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04135" y="4880864"/>
            <a:ext cx="1090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9140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2446" y="543814"/>
            <a:ext cx="57981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02075" algn="l"/>
              </a:tabLst>
            </a:pPr>
            <a:r>
              <a:rPr sz="3600" spc="-5" dirty="0">
                <a:solidFill>
                  <a:srgbClr val="AC0000"/>
                </a:solidFill>
              </a:rPr>
              <a:t>Ör</a:t>
            </a:r>
            <a:r>
              <a:rPr sz="3600" spc="10" dirty="0">
                <a:solidFill>
                  <a:srgbClr val="AC0000"/>
                </a:solidFill>
              </a:rPr>
              <a:t>n</a:t>
            </a:r>
            <a:r>
              <a:rPr sz="3600" dirty="0">
                <a:solidFill>
                  <a:srgbClr val="AC0000"/>
                </a:solidFill>
              </a:rPr>
              <a:t>e</a:t>
            </a:r>
            <a:r>
              <a:rPr sz="3600" spc="-5" dirty="0">
                <a:solidFill>
                  <a:srgbClr val="AC0000"/>
                </a:solidFill>
              </a:rPr>
              <a:t>k</a:t>
            </a:r>
            <a:r>
              <a:rPr sz="3600" dirty="0">
                <a:solidFill>
                  <a:srgbClr val="AC0000"/>
                </a:solidFill>
              </a:rPr>
              <a:t>:</a:t>
            </a:r>
            <a:r>
              <a:rPr sz="3600" spc="-15" dirty="0">
                <a:solidFill>
                  <a:srgbClr val="AC0000"/>
                </a:solidFill>
              </a:rPr>
              <a:t> </a:t>
            </a:r>
            <a:r>
              <a:rPr sz="3600" dirty="0">
                <a:solidFill>
                  <a:srgbClr val="AC0000"/>
                </a:solidFill>
              </a:rPr>
              <a:t>45 </a:t>
            </a:r>
            <a:r>
              <a:rPr sz="3600" spc="-5" dirty="0">
                <a:solidFill>
                  <a:srgbClr val="AC0000"/>
                </a:solidFill>
              </a:rPr>
              <a:t>de</a:t>
            </a:r>
            <a:r>
              <a:rPr sz="3600" spc="-30" dirty="0">
                <a:solidFill>
                  <a:srgbClr val="AC0000"/>
                </a:solidFill>
              </a:rPr>
              <a:t>ğ</a:t>
            </a:r>
            <a:r>
              <a:rPr sz="3600" dirty="0">
                <a:solidFill>
                  <a:srgbClr val="AC0000"/>
                </a:solidFill>
              </a:rPr>
              <a:t>erinin	ekl</a:t>
            </a:r>
            <a:r>
              <a:rPr sz="3600" spc="-15" dirty="0">
                <a:solidFill>
                  <a:srgbClr val="AC0000"/>
                </a:solidFill>
              </a:rPr>
              <a:t>e</a:t>
            </a:r>
            <a:r>
              <a:rPr sz="3600" spc="-5" dirty="0">
                <a:solidFill>
                  <a:srgbClr val="AC0000"/>
                </a:solidFill>
              </a:rPr>
              <a:t>nmesi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803148" y="1473708"/>
            <a:ext cx="7513320" cy="4725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19396" y="1568958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95980" y="2214498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5883" y="3792728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1733" y="3003550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95720" y="2285822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70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66178" y="300355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85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7778" y="300355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90286" y="3792728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50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05525" y="3792728"/>
            <a:ext cx="2105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2650" algn="l"/>
                <a:tab pos="1753235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90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21404" y="300355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14498" y="3788155"/>
            <a:ext cx="1056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4215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67758" y="4725416"/>
            <a:ext cx="1294130" cy="1376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42340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582930">
              <a:lnSpc>
                <a:spcPct val="100000"/>
              </a:lnSpc>
              <a:spcBef>
                <a:spcPts val="177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45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625596" y="4465320"/>
            <a:ext cx="2982595" cy="2019300"/>
            <a:chOff x="3625596" y="4465320"/>
            <a:chExt cx="2982595" cy="2019300"/>
          </a:xfrm>
        </p:grpSpPr>
        <p:sp>
          <p:nvSpPr>
            <p:cNvPr id="17" name="object 17"/>
            <p:cNvSpPr/>
            <p:nvPr/>
          </p:nvSpPr>
          <p:spPr>
            <a:xfrm>
              <a:off x="3811397" y="5060187"/>
              <a:ext cx="2703830" cy="1341755"/>
            </a:xfrm>
            <a:custGeom>
              <a:avLst/>
              <a:gdLst/>
              <a:ahLst/>
              <a:cxnLst/>
              <a:rect l="l" t="t" r="r" b="b"/>
              <a:pathLst>
                <a:path w="2703829" h="1341754">
                  <a:moveTo>
                    <a:pt x="740791" y="1016"/>
                  </a:moveTo>
                  <a:lnTo>
                    <a:pt x="485267" y="0"/>
                  </a:lnTo>
                  <a:lnTo>
                    <a:pt x="518985" y="68186"/>
                  </a:lnTo>
                  <a:lnTo>
                    <a:pt x="0" y="324993"/>
                  </a:lnTo>
                  <a:lnTo>
                    <a:pt x="33782" y="393319"/>
                  </a:lnTo>
                  <a:lnTo>
                    <a:pt x="552805" y="136550"/>
                  </a:lnTo>
                  <a:lnTo>
                    <a:pt x="586613" y="204851"/>
                  </a:lnTo>
                  <a:lnTo>
                    <a:pt x="702741" y="51308"/>
                  </a:lnTo>
                  <a:lnTo>
                    <a:pt x="740791" y="1016"/>
                  </a:lnTo>
                  <a:close/>
                </a:path>
                <a:path w="2703829" h="1341754">
                  <a:moveTo>
                    <a:pt x="1280287" y="948944"/>
                  </a:moveTo>
                  <a:lnTo>
                    <a:pt x="1024763" y="947648"/>
                  </a:lnTo>
                  <a:lnTo>
                    <a:pt x="1058443" y="1015961"/>
                  </a:lnTo>
                  <a:lnTo>
                    <a:pt x="537972" y="1272921"/>
                  </a:lnTo>
                  <a:lnTo>
                    <a:pt x="571754" y="1341247"/>
                  </a:lnTo>
                  <a:lnTo>
                    <a:pt x="1092161" y="1084326"/>
                  </a:lnTo>
                  <a:lnTo>
                    <a:pt x="1125855" y="1152626"/>
                  </a:lnTo>
                  <a:lnTo>
                    <a:pt x="1242250" y="999109"/>
                  </a:lnTo>
                  <a:lnTo>
                    <a:pt x="1280287" y="948944"/>
                  </a:lnTo>
                  <a:close/>
                </a:path>
                <a:path w="2703829" h="1341754">
                  <a:moveTo>
                    <a:pt x="2703576" y="395732"/>
                  </a:moveTo>
                  <a:lnTo>
                    <a:pt x="2406853" y="174205"/>
                  </a:lnTo>
                  <a:lnTo>
                    <a:pt x="2423858" y="151396"/>
                  </a:lnTo>
                  <a:lnTo>
                    <a:pt x="2452370" y="113157"/>
                  </a:lnTo>
                  <a:lnTo>
                    <a:pt x="2200783" y="68072"/>
                  </a:lnTo>
                  <a:lnTo>
                    <a:pt x="2315718" y="296418"/>
                  </a:lnTo>
                  <a:lnTo>
                    <a:pt x="2361285" y="235292"/>
                  </a:lnTo>
                  <a:lnTo>
                    <a:pt x="2658110" y="456692"/>
                  </a:lnTo>
                  <a:lnTo>
                    <a:pt x="2703576" y="395732"/>
                  </a:lnTo>
                  <a:close/>
                </a:path>
              </a:pathLst>
            </a:custGeom>
            <a:solidFill>
              <a:srgbClr val="D26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57600" y="4497324"/>
              <a:ext cx="2918460" cy="1955800"/>
            </a:xfrm>
            <a:custGeom>
              <a:avLst/>
              <a:gdLst/>
              <a:ahLst/>
              <a:cxnLst/>
              <a:rect l="l" t="t" r="r" b="b"/>
              <a:pathLst>
                <a:path w="2918459" h="1955800">
                  <a:moveTo>
                    <a:pt x="0" y="1955291"/>
                  </a:moveTo>
                  <a:lnTo>
                    <a:pt x="2918459" y="1955291"/>
                  </a:lnTo>
                  <a:lnTo>
                    <a:pt x="2918459" y="0"/>
                  </a:lnTo>
                  <a:lnTo>
                    <a:pt x="0" y="0"/>
                  </a:lnTo>
                  <a:lnTo>
                    <a:pt x="0" y="1955291"/>
                  </a:lnTo>
                  <a:close/>
                </a:path>
              </a:pathLst>
            </a:custGeom>
            <a:ln w="64008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507238"/>
            <a:ext cx="2938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AC0000"/>
                </a:solidFill>
              </a:rPr>
              <a:t>Örnek: </a:t>
            </a:r>
            <a:r>
              <a:rPr sz="3600" dirty="0">
                <a:solidFill>
                  <a:srgbClr val="AC0000"/>
                </a:solidFill>
              </a:rPr>
              <a:t>45’i</a:t>
            </a:r>
            <a:r>
              <a:rPr sz="3600" spc="-70" dirty="0">
                <a:solidFill>
                  <a:srgbClr val="AC0000"/>
                </a:solidFill>
              </a:rPr>
              <a:t> </a:t>
            </a:r>
            <a:r>
              <a:rPr sz="3600" spc="-5" dirty="0">
                <a:solidFill>
                  <a:srgbClr val="AC0000"/>
                </a:solidFill>
              </a:rPr>
              <a:t>Ekle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70788" y="1690116"/>
            <a:ext cx="6912863" cy="3403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92270" y="175907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82645" y="2346452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0967" y="3782059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2157" y="306425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02858" y="2411729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70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3466" y="306425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85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68544" y="306425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01565" y="3782059"/>
            <a:ext cx="2900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46785" algn="l"/>
                <a:tab pos="1747520" algn="l"/>
                <a:tab pos="2548255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90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50158" y="306425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55647" y="3777742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8970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754879" y="5224271"/>
            <a:ext cx="676910" cy="923925"/>
            <a:chOff x="4754879" y="5224271"/>
            <a:chExt cx="676910" cy="923925"/>
          </a:xfrm>
        </p:grpSpPr>
        <p:sp>
          <p:nvSpPr>
            <p:cNvPr id="15" name="object 15"/>
            <p:cNvSpPr/>
            <p:nvPr/>
          </p:nvSpPr>
          <p:spPr>
            <a:xfrm>
              <a:off x="4766309" y="5235701"/>
              <a:ext cx="332740" cy="457200"/>
            </a:xfrm>
            <a:custGeom>
              <a:avLst/>
              <a:gdLst/>
              <a:ahLst/>
              <a:cxnLst/>
              <a:rect l="l" t="t" r="r" b="b"/>
              <a:pathLst>
                <a:path w="332739" h="457200">
                  <a:moveTo>
                    <a:pt x="0" y="0"/>
                  </a:moveTo>
                  <a:lnTo>
                    <a:pt x="332231" y="457200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98135" y="5626607"/>
              <a:ext cx="533400" cy="521334"/>
            </a:xfrm>
            <a:custGeom>
              <a:avLst/>
              <a:gdLst/>
              <a:ahLst/>
              <a:cxnLst/>
              <a:rect l="l" t="t" r="r" b="b"/>
              <a:pathLst>
                <a:path w="533400" h="521335">
                  <a:moveTo>
                    <a:pt x="266700" y="0"/>
                  </a:moveTo>
                  <a:lnTo>
                    <a:pt x="218753" y="4198"/>
                  </a:lnTo>
                  <a:lnTo>
                    <a:pt x="173629" y="16303"/>
                  </a:lnTo>
                  <a:lnTo>
                    <a:pt x="132079" y="35579"/>
                  </a:lnTo>
                  <a:lnTo>
                    <a:pt x="94858" y="61290"/>
                  </a:lnTo>
                  <a:lnTo>
                    <a:pt x="62716" y="92699"/>
                  </a:lnTo>
                  <a:lnTo>
                    <a:pt x="36406" y="129071"/>
                  </a:lnTo>
                  <a:lnTo>
                    <a:pt x="16682" y="169670"/>
                  </a:lnTo>
                  <a:lnTo>
                    <a:pt x="4296" y="213759"/>
                  </a:lnTo>
                  <a:lnTo>
                    <a:pt x="0" y="260603"/>
                  </a:lnTo>
                  <a:lnTo>
                    <a:pt x="4296" y="307448"/>
                  </a:lnTo>
                  <a:lnTo>
                    <a:pt x="16682" y="351537"/>
                  </a:lnTo>
                  <a:lnTo>
                    <a:pt x="36406" y="392136"/>
                  </a:lnTo>
                  <a:lnTo>
                    <a:pt x="62716" y="428508"/>
                  </a:lnTo>
                  <a:lnTo>
                    <a:pt x="94858" y="459917"/>
                  </a:lnTo>
                  <a:lnTo>
                    <a:pt x="132080" y="485628"/>
                  </a:lnTo>
                  <a:lnTo>
                    <a:pt x="173629" y="504904"/>
                  </a:lnTo>
                  <a:lnTo>
                    <a:pt x="218753" y="517009"/>
                  </a:lnTo>
                  <a:lnTo>
                    <a:pt x="266700" y="521207"/>
                  </a:lnTo>
                  <a:lnTo>
                    <a:pt x="314646" y="517009"/>
                  </a:lnTo>
                  <a:lnTo>
                    <a:pt x="359770" y="504904"/>
                  </a:lnTo>
                  <a:lnTo>
                    <a:pt x="401320" y="485628"/>
                  </a:lnTo>
                  <a:lnTo>
                    <a:pt x="438541" y="459917"/>
                  </a:lnTo>
                  <a:lnTo>
                    <a:pt x="470683" y="428508"/>
                  </a:lnTo>
                  <a:lnTo>
                    <a:pt x="496993" y="392136"/>
                  </a:lnTo>
                  <a:lnTo>
                    <a:pt x="516717" y="351537"/>
                  </a:lnTo>
                  <a:lnTo>
                    <a:pt x="529103" y="307448"/>
                  </a:lnTo>
                  <a:lnTo>
                    <a:pt x="533400" y="260603"/>
                  </a:lnTo>
                  <a:lnTo>
                    <a:pt x="529103" y="213759"/>
                  </a:lnTo>
                  <a:lnTo>
                    <a:pt x="516717" y="169670"/>
                  </a:lnTo>
                  <a:lnTo>
                    <a:pt x="496993" y="129071"/>
                  </a:lnTo>
                  <a:lnTo>
                    <a:pt x="470683" y="92699"/>
                  </a:lnTo>
                  <a:lnTo>
                    <a:pt x="438541" y="61290"/>
                  </a:lnTo>
                  <a:lnTo>
                    <a:pt x="401319" y="35579"/>
                  </a:lnTo>
                  <a:lnTo>
                    <a:pt x="359770" y="16303"/>
                  </a:lnTo>
                  <a:lnTo>
                    <a:pt x="314646" y="4198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501134" y="4630292"/>
            <a:ext cx="1231265" cy="1446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9475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495934">
              <a:lnSpc>
                <a:spcPct val="100000"/>
              </a:lnSpc>
              <a:spcBef>
                <a:spcPts val="232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45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155947" y="3165348"/>
            <a:ext cx="1828800" cy="3150235"/>
            <a:chOff x="4155947" y="3165348"/>
            <a:chExt cx="1828800" cy="3150235"/>
          </a:xfrm>
        </p:grpSpPr>
        <p:sp>
          <p:nvSpPr>
            <p:cNvPr id="19" name="object 19"/>
            <p:cNvSpPr/>
            <p:nvPr/>
          </p:nvSpPr>
          <p:spPr>
            <a:xfrm>
              <a:off x="4187951" y="3596640"/>
              <a:ext cx="1765300" cy="1788160"/>
            </a:xfrm>
            <a:custGeom>
              <a:avLst/>
              <a:gdLst/>
              <a:ahLst/>
              <a:cxnLst/>
              <a:rect l="l" t="t" r="r" b="b"/>
              <a:pathLst>
                <a:path w="1765300" h="1788160">
                  <a:moveTo>
                    <a:pt x="0" y="893826"/>
                  </a:moveTo>
                  <a:lnTo>
                    <a:pt x="1305" y="844784"/>
                  </a:lnTo>
                  <a:lnTo>
                    <a:pt x="5178" y="796433"/>
                  </a:lnTo>
                  <a:lnTo>
                    <a:pt x="11550" y="748842"/>
                  </a:lnTo>
                  <a:lnTo>
                    <a:pt x="20353" y="702078"/>
                  </a:lnTo>
                  <a:lnTo>
                    <a:pt x="31522" y="656210"/>
                  </a:lnTo>
                  <a:lnTo>
                    <a:pt x="44988" y="611306"/>
                  </a:lnTo>
                  <a:lnTo>
                    <a:pt x="60684" y="567435"/>
                  </a:lnTo>
                  <a:lnTo>
                    <a:pt x="78543" y="524663"/>
                  </a:lnTo>
                  <a:lnTo>
                    <a:pt x="98498" y="483060"/>
                  </a:lnTo>
                  <a:lnTo>
                    <a:pt x="120480" y="442693"/>
                  </a:lnTo>
                  <a:lnTo>
                    <a:pt x="144424" y="403631"/>
                  </a:lnTo>
                  <a:lnTo>
                    <a:pt x="170261" y="365942"/>
                  </a:lnTo>
                  <a:lnTo>
                    <a:pt x="197924" y="329694"/>
                  </a:lnTo>
                  <a:lnTo>
                    <a:pt x="227346" y="294956"/>
                  </a:lnTo>
                  <a:lnTo>
                    <a:pt x="258460" y="261794"/>
                  </a:lnTo>
                  <a:lnTo>
                    <a:pt x="291199" y="230278"/>
                  </a:lnTo>
                  <a:lnTo>
                    <a:pt x="325494" y="200476"/>
                  </a:lnTo>
                  <a:lnTo>
                    <a:pt x="361279" y="172455"/>
                  </a:lnTo>
                  <a:lnTo>
                    <a:pt x="398486" y="146285"/>
                  </a:lnTo>
                  <a:lnTo>
                    <a:pt x="437049" y="122032"/>
                  </a:lnTo>
                  <a:lnTo>
                    <a:pt x="476899" y="99766"/>
                  </a:lnTo>
                  <a:lnTo>
                    <a:pt x="517970" y="79555"/>
                  </a:lnTo>
                  <a:lnTo>
                    <a:pt x="560194" y="61465"/>
                  </a:lnTo>
                  <a:lnTo>
                    <a:pt x="603504" y="45567"/>
                  </a:lnTo>
                  <a:lnTo>
                    <a:pt x="647832" y="31928"/>
                  </a:lnTo>
                  <a:lnTo>
                    <a:pt x="693111" y="20615"/>
                  </a:lnTo>
                  <a:lnTo>
                    <a:pt x="739275" y="11698"/>
                  </a:lnTo>
                  <a:lnTo>
                    <a:pt x="786255" y="5244"/>
                  </a:lnTo>
                  <a:lnTo>
                    <a:pt x="833984" y="1322"/>
                  </a:lnTo>
                  <a:lnTo>
                    <a:pt x="882396" y="0"/>
                  </a:lnTo>
                  <a:lnTo>
                    <a:pt x="930807" y="1322"/>
                  </a:lnTo>
                  <a:lnTo>
                    <a:pt x="978536" y="5244"/>
                  </a:lnTo>
                  <a:lnTo>
                    <a:pt x="1025516" y="11698"/>
                  </a:lnTo>
                  <a:lnTo>
                    <a:pt x="1071680" y="20615"/>
                  </a:lnTo>
                  <a:lnTo>
                    <a:pt x="1116959" y="31928"/>
                  </a:lnTo>
                  <a:lnTo>
                    <a:pt x="1161287" y="45567"/>
                  </a:lnTo>
                  <a:lnTo>
                    <a:pt x="1204597" y="61465"/>
                  </a:lnTo>
                  <a:lnTo>
                    <a:pt x="1246821" y="79555"/>
                  </a:lnTo>
                  <a:lnTo>
                    <a:pt x="1287892" y="99766"/>
                  </a:lnTo>
                  <a:lnTo>
                    <a:pt x="1327742" y="122032"/>
                  </a:lnTo>
                  <a:lnTo>
                    <a:pt x="1366305" y="146285"/>
                  </a:lnTo>
                  <a:lnTo>
                    <a:pt x="1403512" y="172455"/>
                  </a:lnTo>
                  <a:lnTo>
                    <a:pt x="1439297" y="200476"/>
                  </a:lnTo>
                  <a:lnTo>
                    <a:pt x="1473592" y="230278"/>
                  </a:lnTo>
                  <a:lnTo>
                    <a:pt x="1506331" y="261794"/>
                  </a:lnTo>
                  <a:lnTo>
                    <a:pt x="1537445" y="294956"/>
                  </a:lnTo>
                  <a:lnTo>
                    <a:pt x="1566867" y="329694"/>
                  </a:lnTo>
                  <a:lnTo>
                    <a:pt x="1594530" y="365942"/>
                  </a:lnTo>
                  <a:lnTo>
                    <a:pt x="1620367" y="403631"/>
                  </a:lnTo>
                  <a:lnTo>
                    <a:pt x="1644311" y="442693"/>
                  </a:lnTo>
                  <a:lnTo>
                    <a:pt x="1666293" y="483060"/>
                  </a:lnTo>
                  <a:lnTo>
                    <a:pt x="1686248" y="524663"/>
                  </a:lnTo>
                  <a:lnTo>
                    <a:pt x="1704107" y="567435"/>
                  </a:lnTo>
                  <a:lnTo>
                    <a:pt x="1719803" y="611306"/>
                  </a:lnTo>
                  <a:lnTo>
                    <a:pt x="1733269" y="656210"/>
                  </a:lnTo>
                  <a:lnTo>
                    <a:pt x="1744438" y="702078"/>
                  </a:lnTo>
                  <a:lnTo>
                    <a:pt x="1753241" y="748842"/>
                  </a:lnTo>
                  <a:lnTo>
                    <a:pt x="1759613" y="796433"/>
                  </a:lnTo>
                  <a:lnTo>
                    <a:pt x="1763486" y="844784"/>
                  </a:lnTo>
                  <a:lnTo>
                    <a:pt x="1764792" y="893826"/>
                  </a:lnTo>
                  <a:lnTo>
                    <a:pt x="1763486" y="942867"/>
                  </a:lnTo>
                  <a:lnTo>
                    <a:pt x="1759613" y="991218"/>
                  </a:lnTo>
                  <a:lnTo>
                    <a:pt x="1753241" y="1038809"/>
                  </a:lnTo>
                  <a:lnTo>
                    <a:pt x="1744438" y="1085573"/>
                  </a:lnTo>
                  <a:lnTo>
                    <a:pt x="1733269" y="1131441"/>
                  </a:lnTo>
                  <a:lnTo>
                    <a:pt x="1719803" y="1176345"/>
                  </a:lnTo>
                  <a:lnTo>
                    <a:pt x="1704107" y="1220216"/>
                  </a:lnTo>
                  <a:lnTo>
                    <a:pt x="1686248" y="1262988"/>
                  </a:lnTo>
                  <a:lnTo>
                    <a:pt x="1666293" y="1304591"/>
                  </a:lnTo>
                  <a:lnTo>
                    <a:pt x="1644311" y="1344958"/>
                  </a:lnTo>
                  <a:lnTo>
                    <a:pt x="1620367" y="1384020"/>
                  </a:lnTo>
                  <a:lnTo>
                    <a:pt x="1594530" y="1421709"/>
                  </a:lnTo>
                  <a:lnTo>
                    <a:pt x="1566867" y="1457957"/>
                  </a:lnTo>
                  <a:lnTo>
                    <a:pt x="1537445" y="1492695"/>
                  </a:lnTo>
                  <a:lnTo>
                    <a:pt x="1506331" y="1525857"/>
                  </a:lnTo>
                  <a:lnTo>
                    <a:pt x="1473592" y="1557373"/>
                  </a:lnTo>
                  <a:lnTo>
                    <a:pt x="1439297" y="1587175"/>
                  </a:lnTo>
                  <a:lnTo>
                    <a:pt x="1403512" y="1615196"/>
                  </a:lnTo>
                  <a:lnTo>
                    <a:pt x="1366305" y="1641366"/>
                  </a:lnTo>
                  <a:lnTo>
                    <a:pt x="1327742" y="1665619"/>
                  </a:lnTo>
                  <a:lnTo>
                    <a:pt x="1287892" y="1687885"/>
                  </a:lnTo>
                  <a:lnTo>
                    <a:pt x="1246821" y="1708096"/>
                  </a:lnTo>
                  <a:lnTo>
                    <a:pt x="1204597" y="1726186"/>
                  </a:lnTo>
                  <a:lnTo>
                    <a:pt x="1161288" y="1742084"/>
                  </a:lnTo>
                  <a:lnTo>
                    <a:pt x="1116959" y="1755723"/>
                  </a:lnTo>
                  <a:lnTo>
                    <a:pt x="1071680" y="1767036"/>
                  </a:lnTo>
                  <a:lnTo>
                    <a:pt x="1025516" y="1775953"/>
                  </a:lnTo>
                  <a:lnTo>
                    <a:pt x="978536" y="1782407"/>
                  </a:lnTo>
                  <a:lnTo>
                    <a:pt x="930807" y="1786329"/>
                  </a:lnTo>
                  <a:lnTo>
                    <a:pt x="882396" y="1787652"/>
                  </a:lnTo>
                  <a:lnTo>
                    <a:pt x="833984" y="1786329"/>
                  </a:lnTo>
                  <a:lnTo>
                    <a:pt x="786255" y="1782407"/>
                  </a:lnTo>
                  <a:lnTo>
                    <a:pt x="739275" y="1775953"/>
                  </a:lnTo>
                  <a:lnTo>
                    <a:pt x="693111" y="1767036"/>
                  </a:lnTo>
                  <a:lnTo>
                    <a:pt x="647832" y="1755723"/>
                  </a:lnTo>
                  <a:lnTo>
                    <a:pt x="603504" y="1742084"/>
                  </a:lnTo>
                  <a:lnTo>
                    <a:pt x="560194" y="1726186"/>
                  </a:lnTo>
                  <a:lnTo>
                    <a:pt x="517970" y="1708096"/>
                  </a:lnTo>
                  <a:lnTo>
                    <a:pt x="476899" y="1687885"/>
                  </a:lnTo>
                  <a:lnTo>
                    <a:pt x="437049" y="1665619"/>
                  </a:lnTo>
                  <a:lnTo>
                    <a:pt x="398486" y="1641366"/>
                  </a:lnTo>
                  <a:lnTo>
                    <a:pt x="361279" y="1615196"/>
                  </a:lnTo>
                  <a:lnTo>
                    <a:pt x="325494" y="1587175"/>
                  </a:lnTo>
                  <a:lnTo>
                    <a:pt x="291199" y="1557373"/>
                  </a:lnTo>
                  <a:lnTo>
                    <a:pt x="258460" y="1525857"/>
                  </a:lnTo>
                  <a:lnTo>
                    <a:pt x="227346" y="1492695"/>
                  </a:lnTo>
                  <a:lnTo>
                    <a:pt x="197924" y="1457957"/>
                  </a:lnTo>
                  <a:lnTo>
                    <a:pt x="170261" y="1421709"/>
                  </a:lnTo>
                  <a:lnTo>
                    <a:pt x="144424" y="1384020"/>
                  </a:lnTo>
                  <a:lnTo>
                    <a:pt x="120480" y="1344958"/>
                  </a:lnTo>
                  <a:lnTo>
                    <a:pt x="98498" y="1304591"/>
                  </a:lnTo>
                  <a:lnTo>
                    <a:pt x="78543" y="1262988"/>
                  </a:lnTo>
                  <a:lnTo>
                    <a:pt x="60684" y="1220216"/>
                  </a:lnTo>
                  <a:lnTo>
                    <a:pt x="44988" y="1176345"/>
                  </a:lnTo>
                  <a:lnTo>
                    <a:pt x="31522" y="1131441"/>
                  </a:lnTo>
                  <a:lnTo>
                    <a:pt x="20353" y="1085573"/>
                  </a:lnTo>
                  <a:lnTo>
                    <a:pt x="11550" y="1038809"/>
                  </a:lnTo>
                  <a:lnTo>
                    <a:pt x="5178" y="991218"/>
                  </a:lnTo>
                  <a:lnTo>
                    <a:pt x="1305" y="942867"/>
                  </a:lnTo>
                  <a:lnTo>
                    <a:pt x="0" y="893826"/>
                  </a:lnTo>
                  <a:close/>
                </a:path>
              </a:pathLst>
            </a:custGeom>
            <a:ln w="64008">
              <a:solidFill>
                <a:srgbClr val="D269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56813" y="3165348"/>
              <a:ext cx="339090" cy="481330"/>
            </a:xfrm>
            <a:custGeom>
              <a:avLst/>
              <a:gdLst/>
              <a:ahLst/>
              <a:cxnLst/>
              <a:rect l="l" t="t" r="r" b="b"/>
              <a:pathLst>
                <a:path w="339089" h="481329">
                  <a:moveTo>
                    <a:pt x="170084" y="206406"/>
                  </a:moveTo>
                  <a:lnTo>
                    <a:pt x="158668" y="210954"/>
                  </a:lnTo>
                  <a:lnTo>
                    <a:pt x="149526" y="219837"/>
                  </a:lnTo>
                  <a:lnTo>
                    <a:pt x="144549" y="231552"/>
                  </a:lnTo>
                  <a:lnTo>
                    <a:pt x="144478" y="243839"/>
                  </a:lnTo>
                  <a:lnTo>
                    <a:pt x="149026" y="255269"/>
                  </a:lnTo>
                  <a:lnTo>
                    <a:pt x="157908" y="264413"/>
                  </a:lnTo>
                  <a:lnTo>
                    <a:pt x="169622" y="269337"/>
                  </a:lnTo>
                  <a:lnTo>
                    <a:pt x="181895" y="269414"/>
                  </a:lnTo>
                  <a:lnTo>
                    <a:pt x="193288" y="264896"/>
                  </a:lnTo>
                  <a:lnTo>
                    <a:pt x="202358" y="256031"/>
                  </a:lnTo>
                  <a:lnTo>
                    <a:pt x="207335" y="244191"/>
                  </a:lnTo>
                  <a:lnTo>
                    <a:pt x="207406" y="231917"/>
                  </a:lnTo>
                  <a:lnTo>
                    <a:pt x="202858" y="220525"/>
                  </a:lnTo>
                  <a:lnTo>
                    <a:pt x="193976" y="211454"/>
                  </a:lnTo>
                  <a:lnTo>
                    <a:pt x="182334" y="206478"/>
                  </a:lnTo>
                  <a:lnTo>
                    <a:pt x="170084" y="206406"/>
                  </a:lnTo>
                  <a:close/>
                </a:path>
                <a:path w="339089" h="481329">
                  <a:moveTo>
                    <a:pt x="230412" y="158724"/>
                  </a:moveTo>
                  <a:lnTo>
                    <a:pt x="309419" y="212725"/>
                  </a:lnTo>
                  <a:lnTo>
                    <a:pt x="316132" y="163623"/>
                  </a:lnTo>
                  <a:lnTo>
                    <a:pt x="254158" y="163623"/>
                  </a:lnTo>
                  <a:lnTo>
                    <a:pt x="241885" y="163546"/>
                  </a:lnTo>
                  <a:lnTo>
                    <a:pt x="230412" y="158724"/>
                  </a:lnTo>
                  <a:close/>
                </a:path>
                <a:path w="339089" h="481329">
                  <a:moveTo>
                    <a:pt x="242300" y="100663"/>
                  </a:moveTo>
                  <a:lnTo>
                    <a:pt x="230913" y="105181"/>
                  </a:lnTo>
                  <a:lnTo>
                    <a:pt x="221789" y="114046"/>
                  </a:lnTo>
                  <a:lnTo>
                    <a:pt x="216812" y="125868"/>
                  </a:lnTo>
                  <a:lnTo>
                    <a:pt x="241885" y="163546"/>
                  </a:lnTo>
                  <a:lnTo>
                    <a:pt x="254158" y="163623"/>
                  </a:lnTo>
                  <a:lnTo>
                    <a:pt x="265551" y="159105"/>
                  </a:lnTo>
                  <a:lnTo>
                    <a:pt x="274621" y="150240"/>
                  </a:lnTo>
                  <a:lnTo>
                    <a:pt x="279598" y="138525"/>
                  </a:lnTo>
                  <a:lnTo>
                    <a:pt x="279669" y="126237"/>
                  </a:lnTo>
                  <a:lnTo>
                    <a:pt x="275121" y="114808"/>
                  </a:lnTo>
                  <a:lnTo>
                    <a:pt x="266239" y="105663"/>
                  </a:lnTo>
                  <a:lnTo>
                    <a:pt x="254543" y="100740"/>
                  </a:lnTo>
                  <a:lnTo>
                    <a:pt x="242300" y="100663"/>
                  </a:lnTo>
                  <a:close/>
                </a:path>
                <a:path w="339089" h="481329">
                  <a:moveTo>
                    <a:pt x="324740" y="100663"/>
                  </a:moveTo>
                  <a:lnTo>
                    <a:pt x="242300" y="100663"/>
                  </a:lnTo>
                  <a:lnTo>
                    <a:pt x="254543" y="100740"/>
                  </a:lnTo>
                  <a:lnTo>
                    <a:pt x="266239" y="105663"/>
                  </a:lnTo>
                  <a:lnTo>
                    <a:pt x="275121" y="114808"/>
                  </a:lnTo>
                  <a:lnTo>
                    <a:pt x="279523" y="125868"/>
                  </a:lnTo>
                  <a:lnTo>
                    <a:pt x="279598" y="138525"/>
                  </a:lnTo>
                  <a:lnTo>
                    <a:pt x="274621" y="150240"/>
                  </a:lnTo>
                  <a:lnTo>
                    <a:pt x="265551" y="159105"/>
                  </a:lnTo>
                  <a:lnTo>
                    <a:pt x="254158" y="163623"/>
                  </a:lnTo>
                  <a:lnTo>
                    <a:pt x="316132" y="163623"/>
                  </a:lnTo>
                  <a:lnTo>
                    <a:pt x="324740" y="100663"/>
                  </a:lnTo>
                  <a:close/>
                </a:path>
                <a:path w="339089" h="481329">
                  <a:moveTo>
                    <a:pt x="229986" y="158433"/>
                  </a:moveTo>
                  <a:lnTo>
                    <a:pt x="230171" y="158623"/>
                  </a:lnTo>
                  <a:lnTo>
                    <a:pt x="230412" y="158724"/>
                  </a:lnTo>
                  <a:lnTo>
                    <a:pt x="229986" y="158433"/>
                  </a:lnTo>
                  <a:close/>
                </a:path>
                <a:path w="339089" h="481329">
                  <a:moveTo>
                    <a:pt x="338502" y="0"/>
                  </a:moveTo>
                  <a:lnTo>
                    <a:pt x="150923" y="104393"/>
                  </a:lnTo>
                  <a:lnTo>
                    <a:pt x="229986" y="158433"/>
                  </a:lnTo>
                  <a:lnTo>
                    <a:pt x="221289" y="149498"/>
                  </a:lnTo>
                  <a:lnTo>
                    <a:pt x="216741" y="138112"/>
                  </a:lnTo>
                  <a:lnTo>
                    <a:pt x="216812" y="125868"/>
                  </a:lnTo>
                  <a:lnTo>
                    <a:pt x="221789" y="114173"/>
                  </a:lnTo>
                  <a:lnTo>
                    <a:pt x="230913" y="105181"/>
                  </a:lnTo>
                  <a:lnTo>
                    <a:pt x="242300" y="100663"/>
                  </a:lnTo>
                  <a:lnTo>
                    <a:pt x="324740" y="100663"/>
                  </a:lnTo>
                  <a:lnTo>
                    <a:pt x="338502" y="0"/>
                  </a:lnTo>
                  <a:close/>
                </a:path>
                <a:path w="339089" h="481329">
                  <a:moveTo>
                    <a:pt x="97837" y="312197"/>
                  </a:moveTo>
                  <a:lnTo>
                    <a:pt x="86407" y="316745"/>
                  </a:lnTo>
                  <a:lnTo>
                    <a:pt x="77263" y="325627"/>
                  </a:lnTo>
                  <a:lnTo>
                    <a:pt x="72340" y="337341"/>
                  </a:lnTo>
                  <a:lnTo>
                    <a:pt x="72262" y="349615"/>
                  </a:lnTo>
                  <a:lnTo>
                    <a:pt x="76781" y="361007"/>
                  </a:lnTo>
                  <a:lnTo>
                    <a:pt x="85645" y="370077"/>
                  </a:lnTo>
                  <a:lnTo>
                    <a:pt x="97359" y="375054"/>
                  </a:lnTo>
                  <a:lnTo>
                    <a:pt x="109632" y="375126"/>
                  </a:lnTo>
                  <a:lnTo>
                    <a:pt x="121025" y="370578"/>
                  </a:lnTo>
                  <a:lnTo>
                    <a:pt x="130095" y="361696"/>
                  </a:lnTo>
                  <a:lnTo>
                    <a:pt x="135074" y="349982"/>
                  </a:lnTo>
                  <a:lnTo>
                    <a:pt x="135159" y="337708"/>
                  </a:lnTo>
                  <a:lnTo>
                    <a:pt x="130649" y="326316"/>
                  </a:lnTo>
                  <a:lnTo>
                    <a:pt x="121840" y="317246"/>
                  </a:lnTo>
                  <a:lnTo>
                    <a:pt x="110124" y="312269"/>
                  </a:lnTo>
                  <a:lnTo>
                    <a:pt x="97837" y="312197"/>
                  </a:lnTo>
                  <a:close/>
                </a:path>
                <a:path w="339089" h="481329">
                  <a:moveTo>
                    <a:pt x="25574" y="417909"/>
                  </a:moveTo>
                  <a:lnTo>
                    <a:pt x="14144" y="422427"/>
                  </a:lnTo>
                  <a:lnTo>
                    <a:pt x="5000" y="431291"/>
                  </a:lnTo>
                  <a:lnTo>
                    <a:pt x="77" y="443132"/>
                  </a:lnTo>
                  <a:lnTo>
                    <a:pt x="25096" y="480845"/>
                  </a:lnTo>
                  <a:lnTo>
                    <a:pt x="37369" y="480917"/>
                  </a:lnTo>
                  <a:lnTo>
                    <a:pt x="48762" y="476369"/>
                  </a:lnTo>
                  <a:lnTo>
                    <a:pt x="57832" y="467487"/>
                  </a:lnTo>
                  <a:lnTo>
                    <a:pt x="62882" y="455771"/>
                  </a:lnTo>
                  <a:lnTo>
                    <a:pt x="62960" y="443483"/>
                  </a:lnTo>
                  <a:lnTo>
                    <a:pt x="58441" y="432053"/>
                  </a:lnTo>
                  <a:lnTo>
                    <a:pt x="49577" y="422910"/>
                  </a:lnTo>
                  <a:lnTo>
                    <a:pt x="37861" y="417986"/>
                  </a:lnTo>
                  <a:lnTo>
                    <a:pt x="25574" y="417909"/>
                  </a:lnTo>
                  <a:close/>
                </a:path>
              </a:pathLst>
            </a:custGeom>
            <a:solidFill>
              <a:srgbClr val="D26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50079" y="5050536"/>
              <a:ext cx="1198245" cy="1233170"/>
            </a:xfrm>
            <a:custGeom>
              <a:avLst/>
              <a:gdLst/>
              <a:ahLst/>
              <a:cxnLst/>
              <a:rect l="l" t="t" r="r" b="b"/>
              <a:pathLst>
                <a:path w="1198245" h="1233170">
                  <a:moveTo>
                    <a:pt x="0" y="616457"/>
                  </a:moveTo>
                  <a:lnTo>
                    <a:pt x="1801" y="568278"/>
                  </a:lnTo>
                  <a:lnTo>
                    <a:pt x="7117" y="521114"/>
                  </a:lnTo>
                  <a:lnTo>
                    <a:pt x="15815" y="475101"/>
                  </a:lnTo>
                  <a:lnTo>
                    <a:pt x="27761" y="430377"/>
                  </a:lnTo>
                  <a:lnTo>
                    <a:pt x="42822" y="387079"/>
                  </a:lnTo>
                  <a:lnTo>
                    <a:pt x="60866" y="345343"/>
                  </a:lnTo>
                  <a:lnTo>
                    <a:pt x="81759" y="305308"/>
                  </a:lnTo>
                  <a:lnTo>
                    <a:pt x="105369" y="267109"/>
                  </a:lnTo>
                  <a:lnTo>
                    <a:pt x="131561" y="230883"/>
                  </a:lnTo>
                  <a:lnTo>
                    <a:pt x="160204" y="196769"/>
                  </a:lnTo>
                  <a:lnTo>
                    <a:pt x="191164" y="164902"/>
                  </a:lnTo>
                  <a:lnTo>
                    <a:pt x="224307" y="135420"/>
                  </a:lnTo>
                  <a:lnTo>
                    <a:pt x="259502" y="108460"/>
                  </a:lnTo>
                  <a:lnTo>
                    <a:pt x="296615" y="84158"/>
                  </a:lnTo>
                  <a:lnTo>
                    <a:pt x="335513" y="62652"/>
                  </a:lnTo>
                  <a:lnTo>
                    <a:pt x="376062" y="44079"/>
                  </a:lnTo>
                  <a:lnTo>
                    <a:pt x="418131" y="28576"/>
                  </a:lnTo>
                  <a:lnTo>
                    <a:pt x="461585" y="16279"/>
                  </a:lnTo>
                  <a:lnTo>
                    <a:pt x="506292" y="7326"/>
                  </a:lnTo>
                  <a:lnTo>
                    <a:pt x="552118" y="1854"/>
                  </a:lnTo>
                  <a:lnTo>
                    <a:pt x="598932" y="0"/>
                  </a:lnTo>
                  <a:lnTo>
                    <a:pt x="645745" y="1854"/>
                  </a:lnTo>
                  <a:lnTo>
                    <a:pt x="691571" y="7326"/>
                  </a:lnTo>
                  <a:lnTo>
                    <a:pt x="736278" y="16279"/>
                  </a:lnTo>
                  <a:lnTo>
                    <a:pt x="779732" y="28576"/>
                  </a:lnTo>
                  <a:lnTo>
                    <a:pt x="821801" y="44079"/>
                  </a:lnTo>
                  <a:lnTo>
                    <a:pt x="862350" y="62652"/>
                  </a:lnTo>
                  <a:lnTo>
                    <a:pt x="901248" y="84158"/>
                  </a:lnTo>
                  <a:lnTo>
                    <a:pt x="938361" y="108460"/>
                  </a:lnTo>
                  <a:lnTo>
                    <a:pt x="973556" y="135420"/>
                  </a:lnTo>
                  <a:lnTo>
                    <a:pt x="1006699" y="164902"/>
                  </a:lnTo>
                  <a:lnTo>
                    <a:pt x="1037659" y="196769"/>
                  </a:lnTo>
                  <a:lnTo>
                    <a:pt x="1066302" y="230883"/>
                  </a:lnTo>
                  <a:lnTo>
                    <a:pt x="1092494" y="267109"/>
                  </a:lnTo>
                  <a:lnTo>
                    <a:pt x="1116104" y="305307"/>
                  </a:lnTo>
                  <a:lnTo>
                    <a:pt x="1136997" y="345343"/>
                  </a:lnTo>
                  <a:lnTo>
                    <a:pt x="1155041" y="387079"/>
                  </a:lnTo>
                  <a:lnTo>
                    <a:pt x="1170102" y="430377"/>
                  </a:lnTo>
                  <a:lnTo>
                    <a:pt x="1182048" y="475101"/>
                  </a:lnTo>
                  <a:lnTo>
                    <a:pt x="1190746" y="521114"/>
                  </a:lnTo>
                  <a:lnTo>
                    <a:pt x="1196062" y="568278"/>
                  </a:lnTo>
                  <a:lnTo>
                    <a:pt x="1197864" y="616457"/>
                  </a:lnTo>
                  <a:lnTo>
                    <a:pt x="1196062" y="664633"/>
                  </a:lnTo>
                  <a:lnTo>
                    <a:pt x="1190746" y="711795"/>
                  </a:lnTo>
                  <a:lnTo>
                    <a:pt x="1182048" y="757806"/>
                  </a:lnTo>
                  <a:lnTo>
                    <a:pt x="1170102" y="802529"/>
                  </a:lnTo>
                  <a:lnTo>
                    <a:pt x="1155041" y="845826"/>
                  </a:lnTo>
                  <a:lnTo>
                    <a:pt x="1136997" y="887561"/>
                  </a:lnTo>
                  <a:lnTo>
                    <a:pt x="1116104" y="927596"/>
                  </a:lnTo>
                  <a:lnTo>
                    <a:pt x="1092494" y="965795"/>
                  </a:lnTo>
                  <a:lnTo>
                    <a:pt x="1066302" y="1002021"/>
                  </a:lnTo>
                  <a:lnTo>
                    <a:pt x="1037659" y="1036136"/>
                  </a:lnTo>
                  <a:lnTo>
                    <a:pt x="1006699" y="1068004"/>
                  </a:lnTo>
                  <a:lnTo>
                    <a:pt x="973556" y="1097487"/>
                  </a:lnTo>
                  <a:lnTo>
                    <a:pt x="938361" y="1124448"/>
                  </a:lnTo>
                  <a:lnTo>
                    <a:pt x="901248" y="1148751"/>
                  </a:lnTo>
                  <a:lnTo>
                    <a:pt x="862350" y="1170258"/>
                  </a:lnTo>
                  <a:lnTo>
                    <a:pt x="821801" y="1188832"/>
                  </a:lnTo>
                  <a:lnTo>
                    <a:pt x="779732" y="1204337"/>
                  </a:lnTo>
                  <a:lnTo>
                    <a:pt x="736278" y="1216634"/>
                  </a:lnTo>
                  <a:lnTo>
                    <a:pt x="691571" y="1225588"/>
                  </a:lnTo>
                  <a:lnTo>
                    <a:pt x="645745" y="1231061"/>
                  </a:lnTo>
                  <a:lnTo>
                    <a:pt x="598932" y="1232915"/>
                  </a:lnTo>
                  <a:lnTo>
                    <a:pt x="552118" y="1231061"/>
                  </a:lnTo>
                  <a:lnTo>
                    <a:pt x="506292" y="1225588"/>
                  </a:lnTo>
                  <a:lnTo>
                    <a:pt x="461585" y="1216634"/>
                  </a:lnTo>
                  <a:lnTo>
                    <a:pt x="418131" y="1204337"/>
                  </a:lnTo>
                  <a:lnTo>
                    <a:pt x="376062" y="1188832"/>
                  </a:lnTo>
                  <a:lnTo>
                    <a:pt x="335513" y="1170258"/>
                  </a:lnTo>
                  <a:lnTo>
                    <a:pt x="296615" y="1148751"/>
                  </a:lnTo>
                  <a:lnTo>
                    <a:pt x="259502" y="1124448"/>
                  </a:lnTo>
                  <a:lnTo>
                    <a:pt x="224307" y="1097487"/>
                  </a:lnTo>
                  <a:lnTo>
                    <a:pt x="191164" y="1068004"/>
                  </a:lnTo>
                  <a:lnTo>
                    <a:pt x="160204" y="1036136"/>
                  </a:lnTo>
                  <a:lnTo>
                    <a:pt x="131561" y="1002021"/>
                  </a:lnTo>
                  <a:lnTo>
                    <a:pt x="105369" y="965795"/>
                  </a:lnTo>
                  <a:lnTo>
                    <a:pt x="81759" y="927596"/>
                  </a:lnTo>
                  <a:lnTo>
                    <a:pt x="60866" y="887561"/>
                  </a:lnTo>
                  <a:lnTo>
                    <a:pt x="42822" y="845826"/>
                  </a:lnTo>
                  <a:lnTo>
                    <a:pt x="27761" y="802529"/>
                  </a:lnTo>
                  <a:lnTo>
                    <a:pt x="15815" y="757806"/>
                  </a:lnTo>
                  <a:lnTo>
                    <a:pt x="7117" y="711795"/>
                  </a:lnTo>
                  <a:lnTo>
                    <a:pt x="1801" y="664633"/>
                  </a:lnTo>
                  <a:lnTo>
                    <a:pt x="0" y="616457"/>
                  </a:lnTo>
                  <a:close/>
                </a:path>
              </a:pathLst>
            </a:custGeom>
            <a:ln w="64008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507238"/>
            <a:ext cx="2938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AC0000"/>
                </a:solidFill>
              </a:rPr>
              <a:t>Örnek: </a:t>
            </a:r>
            <a:r>
              <a:rPr sz="3600" dirty="0">
                <a:solidFill>
                  <a:srgbClr val="AC0000"/>
                </a:solidFill>
              </a:rPr>
              <a:t>45’i</a:t>
            </a:r>
            <a:r>
              <a:rPr sz="3600" spc="-70" dirty="0">
                <a:solidFill>
                  <a:srgbClr val="AC0000"/>
                </a:solidFill>
              </a:rPr>
              <a:t> </a:t>
            </a:r>
            <a:r>
              <a:rPr sz="3600" spc="-5" dirty="0">
                <a:solidFill>
                  <a:srgbClr val="AC0000"/>
                </a:solidFill>
              </a:rPr>
              <a:t>Ekle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899160" y="1618488"/>
            <a:ext cx="7243572" cy="3354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83709" y="1683258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11601" y="2261691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2446" y="367715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3836" y="296976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85357" y="2326081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70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24445" y="2969767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85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16371" y="296976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26914" y="367715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50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05829" y="3677157"/>
            <a:ext cx="2042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1535" algn="l"/>
                <a:tab pos="1690370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90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10736" y="296976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54376" y="3673220"/>
            <a:ext cx="1031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9450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853940" y="5079491"/>
            <a:ext cx="710565" cy="911860"/>
            <a:chOff x="4853940" y="5079491"/>
            <a:chExt cx="710565" cy="911860"/>
          </a:xfrm>
        </p:grpSpPr>
        <p:sp>
          <p:nvSpPr>
            <p:cNvPr id="16" name="object 16"/>
            <p:cNvSpPr/>
            <p:nvPr/>
          </p:nvSpPr>
          <p:spPr>
            <a:xfrm>
              <a:off x="4865370" y="5090921"/>
              <a:ext cx="349250" cy="451484"/>
            </a:xfrm>
            <a:custGeom>
              <a:avLst/>
              <a:gdLst/>
              <a:ahLst/>
              <a:cxnLst/>
              <a:rect l="l" t="t" r="r" b="b"/>
              <a:pathLst>
                <a:path w="349250" h="451485">
                  <a:moveTo>
                    <a:pt x="0" y="0"/>
                  </a:moveTo>
                  <a:lnTo>
                    <a:pt x="348995" y="45110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04816" y="5477255"/>
              <a:ext cx="559435" cy="513715"/>
            </a:xfrm>
            <a:custGeom>
              <a:avLst/>
              <a:gdLst/>
              <a:ahLst/>
              <a:cxnLst/>
              <a:rect l="l" t="t" r="r" b="b"/>
              <a:pathLst>
                <a:path w="559435" h="513714">
                  <a:moveTo>
                    <a:pt x="279654" y="0"/>
                  </a:moveTo>
                  <a:lnTo>
                    <a:pt x="229390" y="4137"/>
                  </a:lnTo>
                  <a:lnTo>
                    <a:pt x="182080" y="16065"/>
                  </a:lnTo>
                  <a:lnTo>
                    <a:pt x="138514" y="35060"/>
                  </a:lnTo>
                  <a:lnTo>
                    <a:pt x="99483" y="60395"/>
                  </a:lnTo>
                  <a:lnTo>
                    <a:pt x="65776" y="91345"/>
                  </a:lnTo>
                  <a:lnTo>
                    <a:pt x="38184" y="127186"/>
                  </a:lnTo>
                  <a:lnTo>
                    <a:pt x="17497" y="167191"/>
                  </a:lnTo>
                  <a:lnTo>
                    <a:pt x="4506" y="210635"/>
                  </a:lnTo>
                  <a:lnTo>
                    <a:pt x="0" y="256794"/>
                  </a:lnTo>
                  <a:lnTo>
                    <a:pt x="4506" y="302952"/>
                  </a:lnTo>
                  <a:lnTo>
                    <a:pt x="17497" y="346396"/>
                  </a:lnTo>
                  <a:lnTo>
                    <a:pt x="38184" y="386401"/>
                  </a:lnTo>
                  <a:lnTo>
                    <a:pt x="65776" y="422242"/>
                  </a:lnTo>
                  <a:lnTo>
                    <a:pt x="99483" y="453192"/>
                  </a:lnTo>
                  <a:lnTo>
                    <a:pt x="138514" y="478527"/>
                  </a:lnTo>
                  <a:lnTo>
                    <a:pt x="182080" y="497522"/>
                  </a:lnTo>
                  <a:lnTo>
                    <a:pt x="229390" y="509450"/>
                  </a:lnTo>
                  <a:lnTo>
                    <a:pt x="279654" y="513588"/>
                  </a:lnTo>
                  <a:lnTo>
                    <a:pt x="329917" y="509450"/>
                  </a:lnTo>
                  <a:lnTo>
                    <a:pt x="377227" y="497522"/>
                  </a:lnTo>
                  <a:lnTo>
                    <a:pt x="420793" y="478527"/>
                  </a:lnTo>
                  <a:lnTo>
                    <a:pt x="459824" y="453192"/>
                  </a:lnTo>
                  <a:lnTo>
                    <a:pt x="493531" y="422242"/>
                  </a:lnTo>
                  <a:lnTo>
                    <a:pt x="521123" y="386401"/>
                  </a:lnTo>
                  <a:lnTo>
                    <a:pt x="541810" y="346396"/>
                  </a:lnTo>
                  <a:lnTo>
                    <a:pt x="554801" y="302952"/>
                  </a:lnTo>
                  <a:lnTo>
                    <a:pt x="559308" y="256794"/>
                  </a:lnTo>
                  <a:lnTo>
                    <a:pt x="554801" y="210635"/>
                  </a:lnTo>
                  <a:lnTo>
                    <a:pt x="541810" y="167191"/>
                  </a:lnTo>
                  <a:lnTo>
                    <a:pt x="521123" y="127186"/>
                  </a:lnTo>
                  <a:lnTo>
                    <a:pt x="493531" y="91345"/>
                  </a:lnTo>
                  <a:lnTo>
                    <a:pt x="459824" y="60395"/>
                  </a:lnTo>
                  <a:lnTo>
                    <a:pt x="420793" y="35060"/>
                  </a:lnTo>
                  <a:lnTo>
                    <a:pt x="377227" y="16065"/>
                  </a:lnTo>
                  <a:lnTo>
                    <a:pt x="329917" y="4137"/>
                  </a:lnTo>
                  <a:lnTo>
                    <a:pt x="27965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607178" y="4513021"/>
            <a:ext cx="1273175" cy="141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908685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0	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83820" algn="ctr">
              <a:lnSpc>
                <a:spcPct val="100000"/>
              </a:lnSpc>
              <a:spcBef>
                <a:spcPts val="2035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45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238244" y="3072383"/>
            <a:ext cx="1914525" cy="3083560"/>
            <a:chOff x="4238244" y="3072383"/>
            <a:chExt cx="1914525" cy="3083560"/>
          </a:xfrm>
        </p:grpSpPr>
        <p:sp>
          <p:nvSpPr>
            <p:cNvPr id="20" name="object 20"/>
            <p:cNvSpPr/>
            <p:nvPr/>
          </p:nvSpPr>
          <p:spPr>
            <a:xfrm>
              <a:off x="4270248" y="3497579"/>
              <a:ext cx="1850389" cy="1762125"/>
            </a:xfrm>
            <a:custGeom>
              <a:avLst/>
              <a:gdLst/>
              <a:ahLst/>
              <a:cxnLst/>
              <a:rect l="l" t="t" r="r" b="b"/>
              <a:pathLst>
                <a:path w="1850389" h="1762125">
                  <a:moveTo>
                    <a:pt x="0" y="880872"/>
                  </a:moveTo>
                  <a:lnTo>
                    <a:pt x="1282" y="834085"/>
                  </a:lnTo>
                  <a:lnTo>
                    <a:pt x="5086" y="787936"/>
                  </a:lnTo>
                  <a:lnTo>
                    <a:pt x="11348" y="742483"/>
                  </a:lnTo>
                  <a:lnTo>
                    <a:pt x="20003" y="697789"/>
                  </a:lnTo>
                  <a:lnTo>
                    <a:pt x="30989" y="653914"/>
                  </a:lnTo>
                  <a:lnTo>
                    <a:pt x="44241" y="610919"/>
                  </a:lnTo>
                  <a:lnTo>
                    <a:pt x="59696" y="568864"/>
                  </a:lnTo>
                  <a:lnTo>
                    <a:pt x="77288" y="527811"/>
                  </a:lnTo>
                  <a:lnTo>
                    <a:pt x="96955" y="487821"/>
                  </a:lnTo>
                  <a:lnTo>
                    <a:pt x="118632" y="448954"/>
                  </a:lnTo>
                  <a:lnTo>
                    <a:pt x="142256" y="411271"/>
                  </a:lnTo>
                  <a:lnTo>
                    <a:pt x="167763" y="374833"/>
                  </a:lnTo>
                  <a:lnTo>
                    <a:pt x="195088" y="339702"/>
                  </a:lnTo>
                  <a:lnTo>
                    <a:pt x="224168" y="305936"/>
                  </a:lnTo>
                  <a:lnTo>
                    <a:pt x="254939" y="273599"/>
                  </a:lnTo>
                  <a:lnTo>
                    <a:pt x="287336" y="242749"/>
                  </a:lnTo>
                  <a:lnTo>
                    <a:pt x="321297" y="213449"/>
                  </a:lnTo>
                  <a:lnTo>
                    <a:pt x="356757" y="185760"/>
                  </a:lnTo>
                  <a:lnTo>
                    <a:pt x="393652" y="159741"/>
                  </a:lnTo>
                  <a:lnTo>
                    <a:pt x="431918" y="135454"/>
                  </a:lnTo>
                  <a:lnTo>
                    <a:pt x="471492" y="112959"/>
                  </a:lnTo>
                  <a:lnTo>
                    <a:pt x="512308" y="92318"/>
                  </a:lnTo>
                  <a:lnTo>
                    <a:pt x="554305" y="73592"/>
                  </a:lnTo>
                  <a:lnTo>
                    <a:pt x="597417" y="56841"/>
                  </a:lnTo>
                  <a:lnTo>
                    <a:pt x="641581" y="42125"/>
                  </a:lnTo>
                  <a:lnTo>
                    <a:pt x="686732" y="29507"/>
                  </a:lnTo>
                  <a:lnTo>
                    <a:pt x="732807" y="19047"/>
                  </a:lnTo>
                  <a:lnTo>
                    <a:pt x="779742" y="10805"/>
                  </a:lnTo>
                  <a:lnTo>
                    <a:pt x="827473" y="4842"/>
                  </a:lnTo>
                  <a:lnTo>
                    <a:pt x="875936" y="1220"/>
                  </a:lnTo>
                  <a:lnTo>
                    <a:pt x="925067" y="0"/>
                  </a:lnTo>
                  <a:lnTo>
                    <a:pt x="974199" y="1220"/>
                  </a:lnTo>
                  <a:lnTo>
                    <a:pt x="1022662" y="4842"/>
                  </a:lnTo>
                  <a:lnTo>
                    <a:pt x="1070393" y="10805"/>
                  </a:lnTo>
                  <a:lnTo>
                    <a:pt x="1117328" y="19047"/>
                  </a:lnTo>
                  <a:lnTo>
                    <a:pt x="1163403" y="29507"/>
                  </a:lnTo>
                  <a:lnTo>
                    <a:pt x="1208554" y="42125"/>
                  </a:lnTo>
                  <a:lnTo>
                    <a:pt x="1252718" y="56841"/>
                  </a:lnTo>
                  <a:lnTo>
                    <a:pt x="1295830" y="73592"/>
                  </a:lnTo>
                  <a:lnTo>
                    <a:pt x="1337827" y="92318"/>
                  </a:lnTo>
                  <a:lnTo>
                    <a:pt x="1378643" y="112959"/>
                  </a:lnTo>
                  <a:lnTo>
                    <a:pt x="1418217" y="135454"/>
                  </a:lnTo>
                  <a:lnTo>
                    <a:pt x="1456483" y="159741"/>
                  </a:lnTo>
                  <a:lnTo>
                    <a:pt x="1493378" y="185760"/>
                  </a:lnTo>
                  <a:lnTo>
                    <a:pt x="1528838" y="213449"/>
                  </a:lnTo>
                  <a:lnTo>
                    <a:pt x="1562799" y="242749"/>
                  </a:lnTo>
                  <a:lnTo>
                    <a:pt x="1595196" y="273599"/>
                  </a:lnTo>
                  <a:lnTo>
                    <a:pt x="1625967" y="305936"/>
                  </a:lnTo>
                  <a:lnTo>
                    <a:pt x="1655047" y="339702"/>
                  </a:lnTo>
                  <a:lnTo>
                    <a:pt x="1682372" y="374833"/>
                  </a:lnTo>
                  <a:lnTo>
                    <a:pt x="1707879" y="411271"/>
                  </a:lnTo>
                  <a:lnTo>
                    <a:pt x="1731503" y="448954"/>
                  </a:lnTo>
                  <a:lnTo>
                    <a:pt x="1753180" y="487821"/>
                  </a:lnTo>
                  <a:lnTo>
                    <a:pt x="1772847" y="527811"/>
                  </a:lnTo>
                  <a:lnTo>
                    <a:pt x="1790439" y="568864"/>
                  </a:lnTo>
                  <a:lnTo>
                    <a:pt x="1805894" y="610919"/>
                  </a:lnTo>
                  <a:lnTo>
                    <a:pt x="1819146" y="653914"/>
                  </a:lnTo>
                  <a:lnTo>
                    <a:pt x="1830132" y="697789"/>
                  </a:lnTo>
                  <a:lnTo>
                    <a:pt x="1838787" y="742483"/>
                  </a:lnTo>
                  <a:lnTo>
                    <a:pt x="1845049" y="787936"/>
                  </a:lnTo>
                  <a:lnTo>
                    <a:pt x="1848853" y="834085"/>
                  </a:lnTo>
                  <a:lnTo>
                    <a:pt x="1850136" y="880872"/>
                  </a:lnTo>
                  <a:lnTo>
                    <a:pt x="1848853" y="927658"/>
                  </a:lnTo>
                  <a:lnTo>
                    <a:pt x="1845049" y="973807"/>
                  </a:lnTo>
                  <a:lnTo>
                    <a:pt x="1838787" y="1019260"/>
                  </a:lnTo>
                  <a:lnTo>
                    <a:pt x="1830132" y="1063954"/>
                  </a:lnTo>
                  <a:lnTo>
                    <a:pt x="1819146" y="1107829"/>
                  </a:lnTo>
                  <a:lnTo>
                    <a:pt x="1805894" y="1150824"/>
                  </a:lnTo>
                  <a:lnTo>
                    <a:pt x="1790439" y="1192879"/>
                  </a:lnTo>
                  <a:lnTo>
                    <a:pt x="1772847" y="1233932"/>
                  </a:lnTo>
                  <a:lnTo>
                    <a:pt x="1753180" y="1273922"/>
                  </a:lnTo>
                  <a:lnTo>
                    <a:pt x="1731503" y="1312789"/>
                  </a:lnTo>
                  <a:lnTo>
                    <a:pt x="1707879" y="1350472"/>
                  </a:lnTo>
                  <a:lnTo>
                    <a:pt x="1682372" y="1386910"/>
                  </a:lnTo>
                  <a:lnTo>
                    <a:pt x="1655047" y="1422041"/>
                  </a:lnTo>
                  <a:lnTo>
                    <a:pt x="1625967" y="1455807"/>
                  </a:lnTo>
                  <a:lnTo>
                    <a:pt x="1595196" y="1488144"/>
                  </a:lnTo>
                  <a:lnTo>
                    <a:pt x="1562799" y="1518994"/>
                  </a:lnTo>
                  <a:lnTo>
                    <a:pt x="1528838" y="1548294"/>
                  </a:lnTo>
                  <a:lnTo>
                    <a:pt x="1493378" y="1575983"/>
                  </a:lnTo>
                  <a:lnTo>
                    <a:pt x="1456483" y="1602002"/>
                  </a:lnTo>
                  <a:lnTo>
                    <a:pt x="1418217" y="1626289"/>
                  </a:lnTo>
                  <a:lnTo>
                    <a:pt x="1378643" y="1648784"/>
                  </a:lnTo>
                  <a:lnTo>
                    <a:pt x="1337827" y="1669425"/>
                  </a:lnTo>
                  <a:lnTo>
                    <a:pt x="1295830" y="1688151"/>
                  </a:lnTo>
                  <a:lnTo>
                    <a:pt x="1252718" y="1704902"/>
                  </a:lnTo>
                  <a:lnTo>
                    <a:pt x="1208554" y="1719618"/>
                  </a:lnTo>
                  <a:lnTo>
                    <a:pt x="1163403" y="1732236"/>
                  </a:lnTo>
                  <a:lnTo>
                    <a:pt x="1117328" y="1742696"/>
                  </a:lnTo>
                  <a:lnTo>
                    <a:pt x="1070393" y="1750938"/>
                  </a:lnTo>
                  <a:lnTo>
                    <a:pt x="1022662" y="1756901"/>
                  </a:lnTo>
                  <a:lnTo>
                    <a:pt x="974199" y="1760523"/>
                  </a:lnTo>
                  <a:lnTo>
                    <a:pt x="925067" y="1761744"/>
                  </a:lnTo>
                  <a:lnTo>
                    <a:pt x="875936" y="1760523"/>
                  </a:lnTo>
                  <a:lnTo>
                    <a:pt x="827473" y="1756901"/>
                  </a:lnTo>
                  <a:lnTo>
                    <a:pt x="779742" y="1750938"/>
                  </a:lnTo>
                  <a:lnTo>
                    <a:pt x="732807" y="1742696"/>
                  </a:lnTo>
                  <a:lnTo>
                    <a:pt x="686732" y="1732236"/>
                  </a:lnTo>
                  <a:lnTo>
                    <a:pt x="641581" y="1719618"/>
                  </a:lnTo>
                  <a:lnTo>
                    <a:pt x="597417" y="1704902"/>
                  </a:lnTo>
                  <a:lnTo>
                    <a:pt x="554305" y="1688151"/>
                  </a:lnTo>
                  <a:lnTo>
                    <a:pt x="512308" y="1669425"/>
                  </a:lnTo>
                  <a:lnTo>
                    <a:pt x="471492" y="1648784"/>
                  </a:lnTo>
                  <a:lnTo>
                    <a:pt x="431918" y="1626289"/>
                  </a:lnTo>
                  <a:lnTo>
                    <a:pt x="393652" y="1602002"/>
                  </a:lnTo>
                  <a:lnTo>
                    <a:pt x="356757" y="1575983"/>
                  </a:lnTo>
                  <a:lnTo>
                    <a:pt x="321297" y="1548294"/>
                  </a:lnTo>
                  <a:lnTo>
                    <a:pt x="287336" y="1518994"/>
                  </a:lnTo>
                  <a:lnTo>
                    <a:pt x="254939" y="1488144"/>
                  </a:lnTo>
                  <a:lnTo>
                    <a:pt x="224168" y="1455807"/>
                  </a:lnTo>
                  <a:lnTo>
                    <a:pt x="195088" y="1422041"/>
                  </a:lnTo>
                  <a:lnTo>
                    <a:pt x="167763" y="1386910"/>
                  </a:lnTo>
                  <a:lnTo>
                    <a:pt x="142256" y="1350472"/>
                  </a:lnTo>
                  <a:lnTo>
                    <a:pt x="118632" y="1312789"/>
                  </a:lnTo>
                  <a:lnTo>
                    <a:pt x="96955" y="1273922"/>
                  </a:lnTo>
                  <a:lnTo>
                    <a:pt x="77288" y="1233932"/>
                  </a:lnTo>
                  <a:lnTo>
                    <a:pt x="59696" y="1192879"/>
                  </a:lnTo>
                  <a:lnTo>
                    <a:pt x="44241" y="1150824"/>
                  </a:lnTo>
                  <a:lnTo>
                    <a:pt x="30989" y="1107829"/>
                  </a:lnTo>
                  <a:lnTo>
                    <a:pt x="20003" y="1063954"/>
                  </a:lnTo>
                  <a:lnTo>
                    <a:pt x="11348" y="1019260"/>
                  </a:lnTo>
                  <a:lnTo>
                    <a:pt x="5086" y="973807"/>
                  </a:lnTo>
                  <a:lnTo>
                    <a:pt x="1282" y="927658"/>
                  </a:lnTo>
                  <a:lnTo>
                    <a:pt x="0" y="880872"/>
                  </a:lnTo>
                  <a:close/>
                </a:path>
              </a:pathLst>
            </a:custGeom>
            <a:ln w="64008">
              <a:solidFill>
                <a:srgbClr val="D269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64077" y="3072383"/>
              <a:ext cx="262890" cy="377825"/>
            </a:xfrm>
            <a:custGeom>
              <a:avLst/>
              <a:gdLst/>
              <a:ahLst/>
              <a:cxnLst/>
              <a:rect l="l" t="t" r="r" b="b"/>
              <a:pathLst>
                <a:path w="262889" h="377825">
                  <a:moveTo>
                    <a:pt x="108477" y="208297"/>
                  </a:moveTo>
                  <a:lnTo>
                    <a:pt x="71202" y="233410"/>
                  </a:lnTo>
                  <a:lnTo>
                    <a:pt x="71119" y="246030"/>
                  </a:lnTo>
                  <a:lnTo>
                    <a:pt x="75777" y="257393"/>
                  </a:lnTo>
                  <a:lnTo>
                    <a:pt x="84756" y="266445"/>
                  </a:lnTo>
                  <a:lnTo>
                    <a:pt x="96468" y="271254"/>
                  </a:lnTo>
                  <a:lnTo>
                    <a:pt x="108727" y="271192"/>
                  </a:lnTo>
                  <a:lnTo>
                    <a:pt x="120082" y="266535"/>
                  </a:lnTo>
                  <a:lnTo>
                    <a:pt x="129079" y="257555"/>
                  </a:lnTo>
                  <a:lnTo>
                    <a:pt x="129094" y="257393"/>
                  </a:lnTo>
                  <a:lnTo>
                    <a:pt x="133941" y="245663"/>
                  </a:lnTo>
                  <a:lnTo>
                    <a:pt x="133873" y="233410"/>
                  </a:lnTo>
                  <a:lnTo>
                    <a:pt x="129186" y="222085"/>
                  </a:lnTo>
                  <a:lnTo>
                    <a:pt x="120189" y="213105"/>
                  </a:lnTo>
                  <a:lnTo>
                    <a:pt x="108477" y="208297"/>
                  </a:lnTo>
                  <a:close/>
                </a:path>
                <a:path w="262889" h="377825">
                  <a:moveTo>
                    <a:pt x="155749" y="159766"/>
                  </a:moveTo>
                  <a:lnTo>
                    <a:pt x="235632" y="212978"/>
                  </a:lnTo>
                  <a:lnTo>
                    <a:pt x="241687" y="164629"/>
                  </a:lnTo>
                  <a:lnTo>
                    <a:pt x="167514" y="164629"/>
                  </a:lnTo>
                  <a:lnTo>
                    <a:pt x="155749" y="159766"/>
                  </a:lnTo>
                  <a:close/>
                </a:path>
                <a:path w="262889" h="377825">
                  <a:moveTo>
                    <a:pt x="179542" y="101691"/>
                  </a:moveTo>
                  <a:lnTo>
                    <a:pt x="142195" y="126857"/>
                  </a:lnTo>
                  <a:lnTo>
                    <a:pt x="142112" y="139461"/>
                  </a:lnTo>
                  <a:lnTo>
                    <a:pt x="146770" y="150786"/>
                  </a:lnTo>
                  <a:lnTo>
                    <a:pt x="155749" y="159766"/>
                  </a:lnTo>
                  <a:lnTo>
                    <a:pt x="167514" y="164629"/>
                  </a:lnTo>
                  <a:lnTo>
                    <a:pt x="179768" y="164576"/>
                  </a:lnTo>
                  <a:lnTo>
                    <a:pt x="191093" y="159926"/>
                  </a:lnTo>
                  <a:lnTo>
                    <a:pt x="200199" y="150875"/>
                  </a:lnTo>
                  <a:lnTo>
                    <a:pt x="205007" y="139110"/>
                  </a:lnTo>
                  <a:lnTo>
                    <a:pt x="204946" y="126857"/>
                  </a:lnTo>
                  <a:lnTo>
                    <a:pt x="200288" y="115532"/>
                  </a:lnTo>
                  <a:lnTo>
                    <a:pt x="191309" y="106552"/>
                  </a:lnTo>
                  <a:lnTo>
                    <a:pt x="179542" y="101691"/>
                  </a:lnTo>
                  <a:close/>
                </a:path>
                <a:path w="262889" h="377825">
                  <a:moveTo>
                    <a:pt x="249568" y="101691"/>
                  </a:moveTo>
                  <a:lnTo>
                    <a:pt x="179542" y="101691"/>
                  </a:lnTo>
                  <a:lnTo>
                    <a:pt x="191309" y="106552"/>
                  </a:lnTo>
                  <a:lnTo>
                    <a:pt x="200288" y="115532"/>
                  </a:lnTo>
                  <a:lnTo>
                    <a:pt x="204946" y="126857"/>
                  </a:lnTo>
                  <a:lnTo>
                    <a:pt x="205007" y="139110"/>
                  </a:lnTo>
                  <a:lnTo>
                    <a:pt x="200199" y="150875"/>
                  </a:lnTo>
                  <a:lnTo>
                    <a:pt x="191093" y="159926"/>
                  </a:lnTo>
                  <a:lnTo>
                    <a:pt x="179768" y="164576"/>
                  </a:lnTo>
                  <a:lnTo>
                    <a:pt x="167514" y="164629"/>
                  </a:lnTo>
                  <a:lnTo>
                    <a:pt x="241687" y="164629"/>
                  </a:lnTo>
                  <a:lnTo>
                    <a:pt x="249568" y="101691"/>
                  </a:lnTo>
                  <a:close/>
                </a:path>
                <a:path w="262889" h="377825">
                  <a:moveTo>
                    <a:pt x="262302" y="0"/>
                  </a:moveTo>
                  <a:lnTo>
                    <a:pt x="75866" y="106552"/>
                  </a:lnTo>
                  <a:lnTo>
                    <a:pt x="155749" y="159766"/>
                  </a:lnTo>
                  <a:lnTo>
                    <a:pt x="146770" y="150786"/>
                  </a:lnTo>
                  <a:lnTo>
                    <a:pt x="142112" y="139461"/>
                  </a:lnTo>
                  <a:lnTo>
                    <a:pt x="167274" y="101758"/>
                  </a:lnTo>
                  <a:lnTo>
                    <a:pt x="249568" y="101691"/>
                  </a:lnTo>
                  <a:lnTo>
                    <a:pt x="262302" y="0"/>
                  </a:lnTo>
                  <a:close/>
                </a:path>
                <a:path w="262889" h="377825">
                  <a:moveTo>
                    <a:pt x="37431" y="314850"/>
                  </a:moveTo>
                  <a:lnTo>
                    <a:pt x="25177" y="314912"/>
                  </a:lnTo>
                  <a:lnTo>
                    <a:pt x="13852" y="319569"/>
                  </a:lnTo>
                  <a:lnTo>
                    <a:pt x="4873" y="328549"/>
                  </a:lnTo>
                  <a:lnTo>
                    <a:pt x="70" y="340010"/>
                  </a:lnTo>
                  <a:lnTo>
                    <a:pt x="0" y="352631"/>
                  </a:lnTo>
                  <a:lnTo>
                    <a:pt x="4650" y="363981"/>
                  </a:lnTo>
                  <a:lnTo>
                    <a:pt x="13636" y="372999"/>
                  </a:lnTo>
                  <a:lnTo>
                    <a:pt x="25403" y="377807"/>
                  </a:lnTo>
                  <a:lnTo>
                    <a:pt x="37671" y="377745"/>
                  </a:lnTo>
                  <a:lnTo>
                    <a:pt x="49033" y="373088"/>
                  </a:lnTo>
                  <a:lnTo>
                    <a:pt x="58086" y="364108"/>
                  </a:lnTo>
                  <a:lnTo>
                    <a:pt x="62894" y="352270"/>
                  </a:lnTo>
                  <a:lnTo>
                    <a:pt x="62833" y="340010"/>
                  </a:lnTo>
                  <a:lnTo>
                    <a:pt x="58175" y="328656"/>
                  </a:lnTo>
                  <a:lnTo>
                    <a:pt x="49196" y="319658"/>
                  </a:lnTo>
                  <a:lnTo>
                    <a:pt x="37431" y="314850"/>
                  </a:lnTo>
                  <a:close/>
                </a:path>
              </a:pathLst>
            </a:custGeom>
            <a:solidFill>
              <a:srgbClr val="D26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33900" y="4908804"/>
              <a:ext cx="1256030" cy="1214755"/>
            </a:xfrm>
            <a:custGeom>
              <a:avLst/>
              <a:gdLst/>
              <a:ahLst/>
              <a:cxnLst/>
              <a:rect l="l" t="t" r="r" b="b"/>
              <a:pathLst>
                <a:path w="1256029" h="1214754">
                  <a:moveTo>
                    <a:pt x="0" y="607314"/>
                  </a:moveTo>
                  <a:lnTo>
                    <a:pt x="1889" y="559853"/>
                  </a:lnTo>
                  <a:lnTo>
                    <a:pt x="7464" y="513391"/>
                  </a:lnTo>
                  <a:lnTo>
                    <a:pt x="16586" y="468063"/>
                  </a:lnTo>
                  <a:lnTo>
                    <a:pt x="29114" y="424004"/>
                  </a:lnTo>
                  <a:lnTo>
                    <a:pt x="44908" y="381349"/>
                  </a:lnTo>
                  <a:lnTo>
                    <a:pt x="63830" y="340234"/>
                  </a:lnTo>
                  <a:lnTo>
                    <a:pt x="85739" y="300792"/>
                  </a:lnTo>
                  <a:lnTo>
                    <a:pt x="110495" y="263159"/>
                  </a:lnTo>
                  <a:lnTo>
                    <a:pt x="137959" y="227471"/>
                  </a:lnTo>
                  <a:lnTo>
                    <a:pt x="167992" y="193862"/>
                  </a:lnTo>
                  <a:lnTo>
                    <a:pt x="200452" y="162467"/>
                  </a:lnTo>
                  <a:lnTo>
                    <a:pt x="235202" y="133421"/>
                  </a:lnTo>
                  <a:lnTo>
                    <a:pt x="272101" y="106859"/>
                  </a:lnTo>
                  <a:lnTo>
                    <a:pt x="311008" y="82916"/>
                  </a:lnTo>
                  <a:lnTo>
                    <a:pt x="351786" y="61728"/>
                  </a:lnTo>
                  <a:lnTo>
                    <a:pt x="394293" y="43429"/>
                  </a:lnTo>
                  <a:lnTo>
                    <a:pt x="438390" y="28155"/>
                  </a:lnTo>
                  <a:lnTo>
                    <a:pt x="483938" y="16039"/>
                  </a:lnTo>
                  <a:lnTo>
                    <a:pt x="530797" y="7218"/>
                  </a:lnTo>
                  <a:lnTo>
                    <a:pt x="578827" y="1827"/>
                  </a:lnTo>
                  <a:lnTo>
                    <a:pt x="627888" y="0"/>
                  </a:lnTo>
                  <a:lnTo>
                    <a:pt x="676948" y="1827"/>
                  </a:lnTo>
                  <a:lnTo>
                    <a:pt x="724978" y="7218"/>
                  </a:lnTo>
                  <a:lnTo>
                    <a:pt x="771837" y="16039"/>
                  </a:lnTo>
                  <a:lnTo>
                    <a:pt x="817385" y="28155"/>
                  </a:lnTo>
                  <a:lnTo>
                    <a:pt x="861482" y="43429"/>
                  </a:lnTo>
                  <a:lnTo>
                    <a:pt x="903989" y="61728"/>
                  </a:lnTo>
                  <a:lnTo>
                    <a:pt x="944767" y="82916"/>
                  </a:lnTo>
                  <a:lnTo>
                    <a:pt x="983674" y="106859"/>
                  </a:lnTo>
                  <a:lnTo>
                    <a:pt x="1020573" y="133421"/>
                  </a:lnTo>
                  <a:lnTo>
                    <a:pt x="1055323" y="162467"/>
                  </a:lnTo>
                  <a:lnTo>
                    <a:pt x="1087783" y="193862"/>
                  </a:lnTo>
                  <a:lnTo>
                    <a:pt x="1117816" y="227471"/>
                  </a:lnTo>
                  <a:lnTo>
                    <a:pt x="1145280" y="263159"/>
                  </a:lnTo>
                  <a:lnTo>
                    <a:pt x="1170036" y="300792"/>
                  </a:lnTo>
                  <a:lnTo>
                    <a:pt x="1191945" y="340234"/>
                  </a:lnTo>
                  <a:lnTo>
                    <a:pt x="1210867" y="381349"/>
                  </a:lnTo>
                  <a:lnTo>
                    <a:pt x="1226661" y="424004"/>
                  </a:lnTo>
                  <a:lnTo>
                    <a:pt x="1239189" y="468063"/>
                  </a:lnTo>
                  <a:lnTo>
                    <a:pt x="1248311" y="513391"/>
                  </a:lnTo>
                  <a:lnTo>
                    <a:pt x="1253886" y="559853"/>
                  </a:lnTo>
                  <a:lnTo>
                    <a:pt x="1255776" y="607314"/>
                  </a:lnTo>
                  <a:lnTo>
                    <a:pt x="1253886" y="654774"/>
                  </a:lnTo>
                  <a:lnTo>
                    <a:pt x="1248311" y="701236"/>
                  </a:lnTo>
                  <a:lnTo>
                    <a:pt x="1239189" y="746564"/>
                  </a:lnTo>
                  <a:lnTo>
                    <a:pt x="1226661" y="790623"/>
                  </a:lnTo>
                  <a:lnTo>
                    <a:pt x="1210867" y="833278"/>
                  </a:lnTo>
                  <a:lnTo>
                    <a:pt x="1191945" y="874393"/>
                  </a:lnTo>
                  <a:lnTo>
                    <a:pt x="1170036" y="913835"/>
                  </a:lnTo>
                  <a:lnTo>
                    <a:pt x="1145280" y="951468"/>
                  </a:lnTo>
                  <a:lnTo>
                    <a:pt x="1117816" y="987156"/>
                  </a:lnTo>
                  <a:lnTo>
                    <a:pt x="1087783" y="1020765"/>
                  </a:lnTo>
                  <a:lnTo>
                    <a:pt x="1055323" y="1052160"/>
                  </a:lnTo>
                  <a:lnTo>
                    <a:pt x="1020573" y="1081206"/>
                  </a:lnTo>
                  <a:lnTo>
                    <a:pt x="983674" y="1107768"/>
                  </a:lnTo>
                  <a:lnTo>
                    <a:pt x="944767" y="1131711"/>
                  </a:lnTo>
                  <a:lnTo>
                    <a:pt x="903989" y="1152899"/>
                  </a:lnTo>
                  <a:lnTo>
                    <a:pt x="861482" y="1171198"/>
                  </a:lnTo>
                  <a:lnTo>
                    <a:pt x="817385" y="1186472"/>
                  </a:lnTo>
                  <a:lnTo>
                    <a:pt x="771837" y="1198588"/>
                  </a:lnTo>
                  <a:lnTo>
                    <a:pt x="724978" y="1207409"/>
                  </a:lnTo>
                  <a:lnTo>
                    <a:pt x="676948" y="1212800"/>
                  </a:lnTo>
                  <a:lnTo>
                    <a:pt x="627888" y="1214628"/>
                  </a:lnTo>
                  <a:lnTo>
                    <a:pt x="578827" y="1212800"/>
                  </a:lnTo>
                  <a:lnTo>
                    <a:pt x="530797" y="1207409"/>
                  </a:lnTo>
                  <a:lnTo>
                    <a:pt x="483938" y="1198588"/>
                  </a:lnTo>
                  <a:lnTo>
                    <a:pt x="438390" y="1186472"/>
                  </a:lnTo>
                  <a:lnTo>
                    <a:pt x="394293" y="1171198"/>
                  </a:lnTo>
                  <a:lnTo>
                    <a:pt x="351786" y="1152899"/>
                  </a:lnTo>
                  <a:lnTo>
                    <a:pt x="311008" y="1131711"/>
                  </a:lnTo>
                  <a:lnTo>
                    <a:pt x="272101" y="1107768"/>
                  </a:lnTo>
                  <a:lnTo>
                    <a:pt x="235202" y="1081206"/>
                  </a:lnTo>
                  <a:lnTo>
                    <a:pt x="200452" y="1052160"/>
                  </a:lnTo>
                  <a:lnTo>
                    <a:pt x="167992" y="1020765"/>
                  </a:lnTo>
                  <a:lnTo>
                    <a:pt x="137959" y="987156"/>
                  </a:lnTo>
                  <a:lnTo>
                    <a:pt x="110495" y="951468"/>
                  </a:lnTo>
                  <a:lnTo>
                    <a:pt x="85739" y="913835"/>
                  </a:lnTo>
                  <a:lnTo>
                    <a:pt x="63830" y="874393"/>
                  </a:lnTo>
                  <a:lnTo>
                    <a:pt x="44908" y="833278"/>
                  </a:lnTo>
                  <a:lnTo>
                    <a:pt x="29114" y="790623"/>
                  </a:lnTo>
                  <a:lnTo>
                    <a:pt x="16586" y="746564"/>
                  </a:lnTo>
                  <a:lnTo>
                    <a:pt x="7464" y="701236"/>
                  </a:lnTo>
                  <a:lnTo>
                    <a:pt x="1889" y="654774"/>
                  </a:lnTo>
                  <a:lnTo>
                    <a:pt x="0" y="607314"/>
                  </a:lnTo>
                  <a:close/>
                </a:path>
              </a:pathLst>
            </a:custGeom>
            <a:ln w="64008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657859"/>
            <a:ext cx="53727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AC0000"/>
                </a:solidFill>
              </a:rPr>
              <a:t>Örnek: </a:t>
            </a:r>
            <a:r>
              <a:rPr sz="3200" dirty="0">
                <a:solidFill>
                  <a:srgbClr val="AC0000"/>
                </a:solidFill>
              </a:rPr>
              <a:t>45’i </a:t>
            </a:r>
            <a:r>
              <a:rPr sz="3200" spc="-5" dirty="0">
                <a:solidFill>
                  <a:srgbClr val="AC0000"/>
                </a:solidFill>
              </a:rPr>
              <a:t>Ekle </a:t>
            </a:r>
            <a:r>
              <a:rPr sz="3200" spc="-75" dirty="0">
                <a:solidFill>
                  <a:srgbClr val="AC0000"/>
                </a:solidFill>
              </a:rPr>
              <a:t>(Tek</a:t>
            </a:r>
            <a:r>
              <a:rPr sz="3200" spc="-20" dirty="0">
                <a:solidFill>
                  <a:srgbClr val="AC0000"/>
                </a:solidFill>
              </a:rPr>
              <a:t> </a:t>
            </a:r>
            <a:r>
              <a:rPr sz="3200" spc="-5" dirty="0">
                <a:solidFill>
                  <a:srgbClr val="AC0000"/>
                </a:solidFill>
              </a:rPr>
              <a:t>Döndürme)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944880" y="1546860"/>
            <a:ext cx="6733032" cy="3523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77461" y="1624329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02127" y="223240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8354" y="371932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23135" y="2975864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50330" y="2300096"/>
            <a:ext cx="351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70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30238" y="2975864"/>
            <a:ext cx="351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85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35575" y="2975864"/>
            <a:ext cx="351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80788" y="3719321"/>
            <a:ext cx="2820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09319" algn="l"/>
                <a:tab pos="1689100" algn="l"/>
                <a:tab pos="2468880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90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51986" y="2975864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91639" y="3715004"/>
            <a:ext cx="983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2460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57344" y="5198364"/>
            <a:ext cx="660400" cy="955675"/>
            <a:chOff x="4657344" y="5198364"/>
            <a:chExt cx="660400" cy="955675"/>
          </a:xfrm>
        </p:grpSpPr>
        <p:sp>
          <p:nvSpPr>
            <p:cNvPr id="15" name="object 15"/>
            <p:cNvSpPr/>
            <p:nvPr/>
          </p:nvSpPr>
          <p:spPr>
            <a:xfrm>
              <a:off x="4668774" y="5209794"/>
              <a:ext cx="325120" cy="472440"/>
            </a:xfrm>
            <a:custGeom>
              <a:avLst/>
              <a:gdLst/>
              <a:ahLst/>
              <a:cxnLst/>
              <a:rect l="l" t="t" r="r" b="b"/>
              <a:pathLst>
                <a:path w="325120" h="472439">
                  <a:moveTo>
                    <a:pt x="0" y="0"/>
                  </a:moveTo>
                  <a:lnTo>
                    <a:pt x="324612" y="472439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97552" y="561441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4" h="539750">
                  <a:moveTo>
                    <a:pt x="259842" y="0"/>
                  </a:moveTo>
                  <a:lnTo>
                    <a:pt x="213134" y="4345"/>
                  </a:lnTo>
                  <a:lnTo>
                    <a:pt x="169173" y="16875"/>
                  </a:lnTo>
                  <a:lnTo>
                    <a:pt x="128693" y="36827"/>
                  </a:lnTo>
                  <a:lnTo>
                    <a:pt x="92427" y="63439"/>
                  </a:lnTo>
                  <a:lnTo>
                    <a:pt x="61110" y="95950"/>
                  </a:lnTo>
                  <a:lnTo>
                    <a:pt x="35475" y="133598"/>
                  </a:lnTo>
                  <a:lnTo>
                    <a:pt x="16255" y="175621"/>
                  </a:lnTo>
                  <a:lnTo>
                    <a:pt x="4186" y="221258"/>
                  </a:lnTo>
                  <a:lnTo>
                    <a:pt x="0" y="269748"/>
                  </a:lnTo>
                  <a:lnTo>
                    <a:pt x="4186" y="318237"/>
                  </a:lnTo>
                  <a:lnTo>
                    <a:pt x="16255" y="363874"/>
                  </a:lnTo>
                  <a:lnTo>
                    <a:pt x="35475" y="405897"/>
                  </a:lnTo>
                  <a:lnTo>
                    <a:pt x="61110" y="443545"/>
                  </a:lnTo>
                  <a:lnTo>
                    <a:pt x="92427" y="476056"/>
                  </a:lnTo>
                  <a:lnTo>
                    <a:pt x="128693" y="502668"/>
                  </a:lnTo>
                  <a:lnTo>
                    <a:pt x="169173" y="522620"/>
                  </a:lnTo>
                  <a:lnTo>
                    <a:pt x="213134" y="535150"/>
                  </a:lnTo>
                  <a:lnTo>
                    <a:pt x="259842" y="539496"/>
                  </a:lnTo>
                  <a:lnTo>
                    <a:pt x="306549" y="535150"/>
                  </a:lnTo>
                  <a:lnTo>
                    <a:pt x="350510" y="522620"/>
                  </a:lnTo>
                  <a:lnTo>
                    <a:pt x="390990" y="502668"/>
                  </a:lnTo>
                  <a:lnTo>
                    <a:pt x="427256" y="476056"/>
                  </a:lnTo>
                  <a:lnTo>
                    <a:pt x="458573" y="443545"/>
                  </a:lnTo>
                  <a:lnTo>
                    <a:pt x="484208" y="405897"/>
                  </a:lnTo>
                  <a:lnTo>
                    <a:pt x="503428" y="363874"/>
                  </a:lnTo>
                  <a:lnTo>
                    <a:pt x="515497" y="318237"/>
                  </a:lnTo>
                  <a:lnTo>
                    <a:pt x="519684" y="269748"/>
                  </a:lnTo>
                  <a:lnTo>
                    <a:pt x="515497" y="221258"/>
                  </a:lnTo>
                  <a:lnTo>
                    <a:pt x="503428" y="175621"/>
                  </a:lnTo>
                  <a:lnTo>
                    <a:pt x="484208" y="133598"/>
                  </a:lnTo>
                  <a:lnTo>
                    <a:pt x="458573" y="95950"/>
                  </a:lnTo>
                  <a:lnTo>
                    <a:pt x="427256" y="63439"/>
                  </a:lnTo>
                  <a:lnTo>
                    <a:pt x="390990" y="36827"/>
                  </a:lnTo>
                  <a:lnTo>
                    <a:pt x="350510" y="16875"/>
                  </a:lnTo>
                  <a:lnTo>
                    <a:pt x="306549" y="4345"/>
                  </a:lnTo>
                  <a:lnTo>
                    <a:pt x="25984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390644" y="4597349"/>
            <a:ext cx="1196340" cy="1476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4455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0	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Arial"/>
              <a:cs typeface="Arial"/>
            </a:endParaRPr>
          </a:p>
          <a:p>
            <a:pPr marL="499109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45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998086" y="2121407"/>
            <a:ext cx="3917950" cy="4204970"/>
            <a:chOff x="3998086" y="2121407"/>
            <a:chExt cx="3917950" cy="4204970"/>
          </a:xfrm>
        </p:grpSpPr>
        <p:sp>
          <p:nvSpPr>
            <p:cNvPr id="19" name="object 19"/>
            <p:cNvSpPr/>
            <p:nvPr/>
          </p:nvSpPr>
          <p:spPr>
            <a:xfrm>
              <a:off x="4360163" y="5017007"/>
              <a:ext cx="1167765" cy="1277620"/>
            </a:xfrm>
            <a:custGeom>
              <a:avLst/>
              <a:gdLst/>
              <a:ahLst/>
              <a:cxnLst/>
              <a:rect l="l" t="t" r="r" b="b"/>
              <a:pathLst>
                <a:path w="1167764" h="1277620">
                  <a:moveTo>
                    <a:pt x="0" y="638556"/>
                  </a:moveTo>
                  <a:lnTo>
                    <a:pt x="1756" y="588651"/>
                  </a:lnTo>
                  <a:lnTo>
                    <a:pt x="6938" y="539797"/>
                  </a:lnTo>
                  <a:lnTo>
                    <a:pt x="15417" y="492136"/>
                  </a:lnTo>
                  <a:lnTo>
                    <a:pt x="27063" y="445810"/>
                  </a:lnTo>
                  <a:lnTo>
                    <a:pt x="41745" y="400960"/>
                  </a:lnTo>
                  <a:lnTo>
                    <a:pt x="59333" y="357729"/>
                  </a:lnTo>
                  <a:lnTo>
                    <a:pt x="79699" y="316258"/>
                  </a:lnTo>
                  <a:lnTo>
                    <a:pt x="102712" y="276689"/>
                  </a:lnTo>
                  <a:lnTo>
                    <a:pt x="128242" y="239165"/>
                  </a:lnTo>
                  <a:lnTo>
                    <a:pt x="156160" y="203828"/>
                  </a:lnTo>
                  <a:lnTo>
                    <a:pt x="186335" y="170818"/>
                  </a:lnTo>
                  <a:lnTo>
                    <a:pt x="218638" y="140279"/>
                  </a:lnTo>
                  <a:lnTo>
                    <a:pt x="252939" y="112351"/>
                  </a:lnTo>
                  <a:lnTo>
                    <a:pt x="289108" y="87178"/>
                  </a:lnTo>
                  <a:lnTo>
                    <a:pt x="327015" y="64901"/>
                  </a:lnTo>
                  <a:lnTo>
                    <a:pt x="366531" y="45661"/>
                  </a:lnTo>
                  <a:lnTo>
                    <a:pt x="407525" y="29601"/>
                  </a:lnTo>
                  <a:lnTo>
                    <a:pt x="449868" y="16863"/>
                  </a:lnTo>
                  <a:lnTo>
                    <a:pt x="493430" y="7589"/>
                  </a:lnTo>
                  <a:lnTo>
                    <a:pt x="538081" y="1921"/>
                  </a:lnTo>
                  <a:lnTo>
                    <a:pt x="583691" y="0"/>
                  </a:lnTo>
                  <a:lnTo>
                    <a:pt x="629302" y="1921"/>
                  </a:lnTo>
                  <a:lnTo>
                    <a:pt x="673953" y="7589"/>
                  </a:lnTo>
                  <a:lnTo>
                    <a:pt x="717515" y="16863"/>
                  </a:lnTo>
                  <a:lnTo>
                    <a:pt x="759858" y="29601"/>
                  </a:lnTo>
                  <a:lnTo>
                    <a:pt x="800852" y="45661"/>
                  </a:lnTo>
                  <a:lnTo>
                    <a:pt x="840368" y="64901"/>
                  </a:lnTo>
                  <a:lnTo>
                    <a:pt x="878275" y="87178"/>
                  </a:lnTo>
                  <a:lnTo>
                    <a:pt x="914444" y="112351"/>
                  </a:lnTo>
                  <a:lnTo>
                    <a:pt x="948745" y="140279"/>
                  </a:lnTo>
                  <a:lnTo>
                    <a:pt x="981048" y="170818"/>
                  </a:lnTo>
                  <a:lnTo>
                    <a:pt x="1011223" y="203828"/>
                  </a:lnTo>
                  <a:lnTo>
                    <a:pt x="1039141" y="239165"/>
                  </a:lnTo>
                  <a:lnTo>
                    <a:pt x="1064671" y="276689"/>
                  </a:lnTo>
                  <a:lnTo>
                    <a:pt x="1087684" y="316258"/>
                  </a:lnTo>
                  <a:lnTo>
                    <a:pt x="1108050" y="357729"/>
                  </a:lnTo>
                  <a:lnTo>
                    <a:pt x="1125638" y="400960"/>
                  </a:lnTo>
                  <a:lnTo>
                    <a:pt x="1140320" y="445810"/>
                  </a:lnTo>
                  <a:lnTo>
                    <a:pt x="1151966" y="492136"/>
                  </a:lnTo>
                  <a:lnTo>
                    <a:pt x="1160445" y="539797"/>
                  </a:lnTo>
                  <a:lnTo>
                    <a:pt x="1165627" y="588651"/>
                  </a:lnTo>
                  <a:lnTo>
                    <a:pt x="1167384" y="638556"/>
                  </a:lnTo>
                  <a:lnTo>
                    <a:pt x="1165627" y="688458"/>
                  </a:lnTo>
                  <a:lnTo>
                    <a:pt x="1160445" y="737311"/>
                  </a:lnTo>
                  <a:lnTo>
                    <a:pt x="1151966" y="784971"/>
                  </a:lnTo>
                  <a:lnTo>
                    <a:pt x="1140320" y="831297"/>
                  </a:lnTo>
                  <a:lnTo>
                    <a:pt x="1125638" y="876146"/>
                  </a:lnTo>
                  <a:lnTo>
                    <a:pt x="1108050" y="919377"/>
                  </a:lnTo>
                  <a:lnTo>
                    <a:pt x="1087684" y="960848"/>
                  </a:lnTo>
                  <a:lnTo>
                    <a:pt x="1064671" y="1000416"/>
                  </a:lnTo>
                  <a:lnTo>
                    <a:pt x="1039141" y="1037940"/>
                  </a:lnTo>
                  <a:lnTo>
                    <a:pt x="1011223" y="1073278"/>
                  </a:lnTo>
                  <a:lnTo>
                    <a:pt x="981048" y="1106288"/>
                  </a:lnTo>
                  <a:lnTo>
                    <a:pt x="948745" y="1136828"/>
                  </a:lnTo>
                  <a:lnTo>
                    <a:pt x="914444" y="1164756"/>
                  </a:lnTo>
                  <a:lnTo>
                    <a:pt x="878275" y="1189930"/>
                  </a:lnTo>
                  <a:lnTo>
                    <a:pt x="840368" y="1212208"/>
                  </a:lnTo>
                  <a:lnTo>
                    <a:pt x="800852" y="1231448"/>
                  </a:lnTo>
                  <a:lnTo>
                    <a:pt x="759858" y="1247508"/>
                  </a:lnTo>
                  <a:lnTo>
                    <a:pt x="717515" y="1260247"/>
                  </a:lnTo>
                  <a:lnTo>
                    <a:pt x="673953" y="1269521"/>
                  </a:lnTo>
                  <a:lnTo>
                    <a:pt x="629302" y="1275190"/>
                  </a:lnTo>
                  <a:lnTo>
                    <a:pt x="583691" y="1277112"/>
                  </a:lnTo>
                  <a:lnTo>
                    <a:pt x="538081" y="1275190"/>
                  </a:lnTo>
                  <a:lnTo>
                    <a:pt x="493430" y="1269521"/>
                  </a:lnTo>
                  <a:lnTo>
                    <a:pt x="449868" y="1260247"/>
                  </a:lnTo>
                  <a:lnTo>
                    <a:pt x="407525" y="1247508"/>
                  </a:lnTo>
                  <a:lnTo>
                    <a:pt x="366531" y="1231448"/>
                  </a:lnTo>
                  <a:lnTo>
                    <a:pt x="327015" y="1212208"/>
                  </a:lnTo>
                  <a:lnTo>
                    <a:pt x="289108" y="1189930"/>
                  </a:lnTo>
                  <a:lnTo>
                    <a:pt x="252939" y="1164756"/>
                  </a:lnTo>
                  <a:lnTo>
                    <a:pt x="218638" y="1136828"/>
                  </a:lnTo>
                  <a:lnTo>
                    <a:pt x="186335" y="1106288"/>
                  </a:lnTo>
                  <a:lnTo>
                    <a:pt x="156160" y="1073278"/>
                  </a:lnTo>
                  <a:lnTo>
                    <a:pt x="128242" y="1037940"/>
                  </a:lnTo>
                  <a:lnTo>
                    <a:pt x="102712" y="1000416"/>
                  </a:lnTo>
                  <a:lnTo>
                    <a:pt x="79699" y="960848"/>
                  </a:lnTo>
                  <a:lnTo>
                    <a:pt x="59333" y="919377"/>
                  </a:lnTo>
                  <a:lnTo>
                    <a:pt x="41745" y="876146"/>
                  </a:lnTo>
                  <a:lnTo>
                    <a:pt x="27063" y="831297"/>
                  </a:lnTo>
                  <a:lnTo>
                    <a:pt x="15417" y="784971"/>
                  </a:lnTo>
                  <a:lnTo>
                    <a:pt x="6938" y="737311"/>
                  </a:lnTo>
                  <a:lnTo>
                    <a:pt x="1756" y="688458"/>
                  </a:lnTo>
                  <a:lnTo>
                    <a:pt x="0" y="638556"/>
                  </a:lnTo>
                  <a:close/>
                </a:path>
              </a:pathLst>
            </a:custGeom>
            <a:ln w="64007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98087" y="3264407"/>
              <a:ext cx="1098550" cy="1139190"/>
            </a:xfrm>
            <a:custGeom>
              <a:avLst/>
              <a:gdLst/>
              <a:ahLst/>
              <a:cxnLst/>
              <a:rect l="l" t="t" r="r" b="b"/>
              <a:pathLst>
                <a:path w="1098550" h="1139189">
                  <a:moveTo>
                    <a:pt x="666877" y="766572"/>
                  </a:moveTo>
                  <a:lnTo>
                    <a:pt x="411353" y="770890"/>
                  </a:lnTo>
                  <a:lnTo>
                    <a:pt x="446544" y="838403"/>
                  </a:lnTo>
                  <a:lnTo>
                    <a:pt x="0" y="1071118"/>
                  </a:lnTo>
                  <a:lnTo>
                    <a:pt x="35306" y="1138682"/>
                  </a:lnTo>
                  <a:lnTo>
                    <a:pt x="481749" y="905954"/>
                  </a:lnTo>
                  <a:lnTo>
                    <a:pt x="517017" y="973582"/>
                  </a:lnTo>
                  <a:lnTo>
                    <a:pt x="627608" y="820801"/>
                  </a:lnTo>
                  <a:lnTo>
                    <a:pt x="666877" y="766572"/>
                  </a:lnTo>
                  <a:close/>
                </a:path>
                <a:path w="1098550" h="1139189">
                  <a:moveTo>
                    <a:pt x="1098169" y="0"/>
                  </a:moveTo>
                  <a:lnTo>
                    <a:pt x="842645" y="4064"/>
                  </a:lnTo>
                  <a:lnTo>
                    <a:pt x="877785" y="71691"/>
                  </a:lnTo>
                  <a:lnTo>
                    <a:pt x="429895" y="304546"/>
                  </a:lnTo>
                  <a:lnTo>
                    <a:pt x="464947" y="372110"/>
                  </a:lnTo>
                  <a:lnTo>
                    <a:pt x="912888" y="139230"/>
                  </a:lnTo>
                  <a:lnTo>
                    <a:pt x="948055" y="206883"/>
                  </a:lnTo>
                  <a:lnTo>
                    <a:pt x="1058900" y="54102"/>
                  </a:lnTo>
                  <a:lnTo>
                    <a:pt x="1098169" y="0"/>
                  </a:lnTo>
                  <a:close/>
                </a:path>
              </a:pathLst>
            </a:custGeom>
            <a:solidFill>
              <a:srgbClr val="D26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00143" y="2153411"/>
              <a:ext cx="3683635" cy="3027045"/>
            </a:xfrm>
            <a:custGeom>
              <a:avLst/>
              <a:gdLst/>
              <a:ahLst/>
              <a:cxnLst/>
              <a:rect l="l" t="t" r="r" b="b"/>
              <a:pathLst>
                <a:path w="3683634" h="3027045">
                  <a:moveTo>
                    <a:pt x="0" y="3026664"/>
                  </a:moveTo>
                  <a:lnTo>
                    <a:pt x="3683507" y="3026664"/>
                  </a:lnTo>
                  <a:lnTo>
                    <a:pt x="3683507" y="0"/>
                  </a:lnTo>
                  <a:lnTo>
                    <a:pt x="0" y="0"/>
                  </a:lnTo>
                  <a:lnTo>
                    <a:pt x="0" y="3026664"/>
                  </a:lnTo>
                  <a:close/>
                </a:path>
              </a:pathLst>
            </a:custGeom>
            <a:ln w="64008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650824"/>
            <a:ext cx="60375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AC0000"/>
                </a:solidFill>
              </a:rPr>
              <a:t>Örnek: 45’i </a:t>
            </a:r>
            <a:r>
              <a:rPr sz="3600" spc="-5" dirty="0">
                <a:solidFill>
                  <a:srgbClr val="AC0000"/>
                </a:solidFill>
              </a:rPr>
              <a:t>Ekle </a:t>
            </a:r>
            <a:r>
              <a:rPr sz="3600" spc="-85" dirty="0">
                <a:solidFill>
                  <a:srgbClr val="AC0000"/>
                </a:solidFill>
              </a:rPr>
              <a:t>(Tek</a:t>
            </a:r>
            <a:r>
              <a:rPr sz="3600" spc="-100" dirty="0">
                <a:solidFill>
                  <a:srgbClr val="AC0000"/>
                </a:solidFill>
              </a:rPr>
              <a:t> </a:t>
            </a:r>
            <a:r>
              <a:rPr sz="3600" dirty="0">
                <a:solidFill>
                  <a:srgbClr val="AC0000"/>
                </a:solidFill>
              </a:rPr>
              <a:t>Döndürme)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937260" y="1868423"/>
            <a:ext cx="7091172" cy="3375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25646" y="190665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66822" y="2425141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5857" y="369366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2689" y="3059684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08216" y="3090798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70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78218" y="3666820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85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37123" y="2437638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89450" y="3024327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50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21551" y="4301490"/>
            <a:ext cx="1134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2320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90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12333" y="3745483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65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08426" y="3059684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04513" y="3774185"/>
            <a:ext cx="1198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6455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64207" y="3689984"/>
            <a:ext cx="9759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4205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00447" y="4560823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45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574370"/>
            <a:ext cx="56692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Örnek: </a:t>
            </a:r>
            <a:r>
              <a:rPr sz="3600" b="1" spc="-10" dirty="0">
                <a:solidFill>
                  <a:srgbClr val="AC0000"/>
                </a:solidFill>
                <a:latin typeface="Calibri"/>
                <a:cs typeface="Calibri"/>
              </a:rPr>
              <a:t>Red-Black tree</a:t>
            </a:r>
            <a:r>
              <a:rPr sz="3600" b="1" spc="-70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ekleme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0955" y="2309876"/>
            <a:ext cx="63969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Eklenecek değerler: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1, 2, 3,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4, 5, 6, 7, 8, 9, 10 ,11, 12, 13,</a:t>
            </a:r>
            <a:r>
              <a:rPr sz="2000" spc="-23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14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955" y="3986529"/>
            <a:ext cx="6446520" cy="177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F2F2F"/>
                </a:solidFill>
                <a:latin typeface="Calibri"/>
                <a:cs typeface="Calibri"/>
              </a:rPr>
              <a:t>3.ve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4.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özellik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ihlali </a:t>
            </a:r>
            <a:r>
              <a:rPr sz="2000" spc="-60" dirty="0">
                <a:solidFill>
                  <a:srgbClr val="2F2F2F"/>
                </a:solidFill>
                <a:latin typeface="Calibri"/>
                <a:cs typeface="Calibri"/>
              </a:rPr>
              <a:t>var.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3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nolu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düğümün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atası siyah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olmalı.</a:t>
            </a:r>
            <a:r>
              <a:rPr sz="2000" spc="-2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  <a:p>
            <a:pPr marL="287020">
              <a:lnSpc>
                <a:spcPts val="2160"/>
              </a:lnSpc>
            </a:pP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nolu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siyah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1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nolu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kırmızı olacak</a:t>
            </a:r>
            <a:r>
              <a:rPr sz="2000" spc="-5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şekilde</a:t>
            </a:r>
            <a:endParaRPr sz="2000">
              <a:latin typeface="Calibri"/>
              <a:cs typeface="Calibri"/>
            </a:endParaRPr>
          </a:p>
          <a:p>
            <a:pPr marL="287020">
              <a:lnSpc>
                <a:spcPts val="2280"/>
              </a:lnSpc>
            </a:pP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yeniden renklendirme </a:t>
            </a:r>
            <a:r>
              <a:rPr sz="2000" spc="-35" dirty="0">
                <a:solidFill>
                  <a:srgbClr val="2F2F2F"/>
                </a:solidFill>
                <a:latin typeface="Calibri"/>
                <a:cs typeface="Calibri"/>
              </a:rPr>
              <a:t>yapılır.</a:t>
            </a:r>
            <a:endParaRPr sz="2000">
              <a:latin typeface="Calibri"/>
              <a:cs typeface="Calibri"/>
            </a:endParaRPr>
          </a:p>
          <a:p>
            <a:pPr marL="287020" marR="230504" indent="-274955">
              <a:lnSpc>
                <a:spcPts val="2160"/>
              </a:lnSpc>
              <a:spcBef>
                <a:spcPts val="51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4.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özellik dikkate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alınırsa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bu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defa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bh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değeri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bütün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yollarda  aynı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değil bu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defa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sola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döndürme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işlemi</a:t>
            </a:r>
            <a:r>
              <a:rPr sz="2000" spc="-2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yapılacak.</a:t>
            </a:r>
            <a:endParaRPr sz="200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195"/>
              </a:spcBef>
              <a:tabLst>
                <a:tab pos="583565" algn="l"/>
              </a:tabLst>
            </a:pPr>
            <a:r>
              <a:rPr sz="1300" spc="-15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300" spc="-150" dirty="0">
                <a:solidFill>
                  <a:srgbClr val="AC0000"/>
                </a:solidFill>
                <a:latin typeface="Times New Roman"/>
                <a:cs typeface="Times New Roman"/>
              </a:rPr>
              <a:t>	</a:t>
            </a:r>
            <a:r>
              <a:rPr sz="1700" dirty="0">
                <a:solidFill>
                  <a:srgbClr val="2F2F2F"/>
                </a:solidFill>
                <a:latin typeface="Calibri"/>
                <a:cs typeface="Calibri"/>
              </a:rPr>
              <a:t>3 eklendi, 2 </a:t>
            </a:r>
            <a:r>
              <a:rPr sz="1700" spc="-5" dirty="0">
                <a:solidFill>
                  <a:srgbClr val="2F2F2F"/>
                </a:solidFill>
                <a:latin typeface="Calibri"/>
                <a:cs typeface="Calibri"/>
              </a:rPr>
              <a:t>Siyah, </a:t>
            </a:r>
            <a:r>
              <a:rPr sz="1700" dirty="0">
                <a:solidFill>
                  <a:srgbClr val="2F2F2F"/>
                </a:solidFill>
                <a:latin typeface="Calibri"/>
                <a:cs typeface="Calibri"/>
              </a:rPr>
              <a:t>1 Kırmızı, </a:t>
            </a:r>
            <a:r>
              <a:rPr sz="1700" spc="-15" dirty="0">
                <a:solidFill>
                  <a:srgbClr val="2F2F2F"/>
                </a:solidFill>
                <a:latin typeface="Calibri"/>
                <a:cs typeface="Calibri"/>
              </a:rPr>
              <a:t>Root (kök) </a:t>
            </a:r>
            <a:r>
              <a:rPr sz="1700" dirty="0">
                <a:solidFill>
                  <a:srgbClr val="2F2F2F"/>
                </a:solidFill>
                <a:latin typeface="Calibri"/>
                <a:cs typeface="Calibri"/>
              </a:rPr>
              <a:t>1 </a:t>
            </a:r>
            <a:r>
              <a:rPr sz="1700" spc="-5" dirty="0">
                <a:solidFill>
                  <a:srgbClr val="2F2F2F"/>
                </a:solidFill>
                <a:latin typeface="Calibri"/>
                <a:cs typeface="Calibri"/>
              </a:rPr>
              <a:t>Sola</a:t>
            </a:r>
            <a:r>
              <a:rPr sz="1700" spc="-9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F2F2F"/>
                </a:solidFill>
                <a:latin typeface="Calibri"/>
                <a:cs typeface="Calibri"/>
              </a:rPr>
              <a:t>döndü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75232" y="2781300"/>
            <a:ext cx="4215765" cy="1028700"/>
            <a:chOff x="1475232" y="2781300"/>
            <a:chExt cx="4215765" cy="1028700"/>
          </a:xfrm>
        </p:grpSpPr>
        <p:sp>
          <p:nvSpPr>
            <p:cNvPr id="6" name="object 6"/>
            <p:cNvSpPr/>
            <p:nvPr/>
          </p:nvSpPr>
          <p:spPr>
            <a:xfrm>
              <a:off x="1475232" y="2781300"/>
              <a:ext cx="2763012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90872" y="2852927"/>
              <a:ext cx="999744" cy="8275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574370"/>
            <a:ext cx="56692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Örnek: </a:t>
            </a:r>
            <a:r>
              <a:rPr sz="3600" b="1" spc="-10" dirty="0">
                <a:solidFill>
                  <a:srgbClr val="AC0000"/>
                </a:solidFill>
                <a:latin typeface="Calibri"/>
                <a:cs typeface="Calibri"/>
              </a:rPr>
              <a:t>Red-Black tree</a:t>
            </a:r>
            <a:r>
              <a:rPr sz="3600" b="1" spc="-70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ekleme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0955" y="1767285"/>
            <a:ext cx="6187440" cy="84836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Eklenecek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değerler:</a:t>
            </a:r>
            <a:r>
              <a:rPr sz="2200" spc="3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1,2,3,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,5,6,7,8,9,10,11,12,13,14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165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955" y="3743909"/>
            <a:ext cx="6814820" cy="2625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4 nolu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düğüm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eklendiğinde 3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4 nolu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düğümler</a:t>
            </a:r>
            <a:r>
              <a:rPr sz="2200" spc="-2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kırmızı</a:t>
            </a:r>
            <a:endParaRPr sz="2200">
              <a:latin typeface="Calibri"/>
              <a:cs typeface="Calibri"/>
            </a:endParaRPr>
          </a:p>
          <a:p>
            <a:pPr marL="287020">
              <a:lnSpc>
                <a:spcPts val="2510"/>
              </a:lnSpc>
            </a:pP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olduğundan 3.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özellik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ihlali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mevcut. </a:t>
            </a:r>
            <a:r>
              <a:rPr sz="2200" spc="-25" dirty="0">
                <a:solidFill>
                  <a:srgbClr val="2F2F2F"/>
                </a:solidFill>
                <a:latin typeface="Calibri"/>
                <a:cs typeface="Calibri"/>
              </a:rPr>
              <a:t>Yeniden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renklendir: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3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nolu düğüm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siyah atası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kırmızı</a:t>
            </a:r>
            <a:r>
              <a:rPr sz="2200" spc="-2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yapılacak.</a:t>
            </a:r>
            <a:endParaRPr sz="2200">
              <a:latin typeface="Calibri"/>
              <a:cs typeface="Calibri"/>
            </a:endParaRPr>
          </a:p>
          <a:p>
            <a:pPr marL="287020" marR="241300" indent="-274955">
              <a:lnSpc>
                <a:spcPts val="2380"/>
              </a:lnSpc>
              <a:spcBef>
                <a:spcPts val="56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35" dirty="0">
                <a:solidFill>
                  <a:srgbClr val="2F2F2F"/>
                </a:solidFill>
                <a:latin typeface="Calibri"/>
                <a:cs typeface="Calibri"/>
              </a:rPr>
              <a:t>Ata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düğüm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kırmızı olduğunda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çoçukları mutlaka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siyah 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olmalı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bu nedenle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1 nolu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düğüm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de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siyah yapıldı.</a:t>
            </a:r>
            <a:r>
              <a:rPr sz="2200" spc="6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Ayrıca</a:t>
            </a:r>
            <a:endParaRPr sz="2200">
              <a:latin typeface="Calibri"/>
              <a:cs typeface="Calibri"/>
            </a:endParaRPr>
          </a:p>
          <a:p>
            <a:pPr marL="287020">
              <a:lnSpc>
                <a:spcPts val="2205"/>
              </a:lnSpc>
            </a:pPr>
            <a:r>
              <a:rPr sz="2200" spc="-30" dirty="0">
                <a:solidFill>
                  <a:srgbClr val="2F2F2F"/>
                </a:solidFill>
                <a:latin typeface="Calibri"/>
                <a:cs typeface="Calibri"/>
              </a:rPr>
              <a:t>kök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düğüm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kırmızı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olmayacağından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2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nolu düğümde</a:t>
            </a:r>
            <a:r>
              <a:rPr sz="2200" spc="12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siyah</a:t>
            </a:r>
            <a:endParaRPr sz="2200">
              <a:latin typeface="Calibri"/>
              <a:cs typeface="Calibri"/>
            </a:endParaRPr>
          </a:p>
          <a:p>
            <a:pPr marL="287020">
              <a:lnSpc>
                <a:spcPts val="2510"/>
              </a:lnSpc>
            </a:pP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yapıldı. (bh değerleri</a:t>
            </a:r>
            <a:r>
              <a:rPr sz="2200" spc="1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aynı)</a:t>
            </a:r>
            <a:endParaRPr sz="220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240"/>
              </a:spcBef>
            </a:pPr>
            <a:r>
              <a:rPr sz="1450" spc="-17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450" spc="-17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4 eklendi, 2 </a:t>
            </a:r>
            <a:r>
              <a:rPr sz="1900" spc="-10" dirty="0">
                <a:solidFill>
                  <a:srgbClr val="2F2F2F"/>
                </a:solidFill>
                <a:latin typeface="Calibri"/>
                <a:cs typeface="Calibri"/>
              </a:rPr>
              <a:t>Kırmızı,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1 Siyah, 3 </a:t>
            </a:r>
            <a:r>
              <a:rPr sz="1900" spc="-10" dirty="0">
                <a:solidFill>
                  <a:srgbClr val="2F2F2F"/>
                </a:solidFill>
                <a:latin typeface="Calibri"/>
                <a:cs typeface="Calibri"/>
              </a:rPr>
              <a:t>Siyah,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2</a:t>
            </a:r>
            <a:r>
              <a:rPr sz="1900" spc="-5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F2F2F"/>
                </a:solidFill>
                <a:latin typeface="Calibri"/>
                <a:cs typeface="Calibri"/>
              </a:rPr>
              <a:t>Siyah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72411" y="2506979"/>
            <a:ext cx="5001895" cy="972819"/>
            <a:chOff x="1772411" y="2506979"/>
            <a:chExt cx="5001895" cy="972819"/>
          </a:xfrm>
        </p:grpSpPr>
        <p:sp>
          <p:nvSpPr>
            <p:cNvPr id="6" name="object 6"/>
            <p:cNvSpPr/>
            <p:nvPr/>
          </p:nvSpPr>
          <p:spPr>
            <a:xfrm>
              <a:off x="1772411" y="2721863"/>
              <a:ext cx="781812" cy="647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15411" y="2506979"/>
              <a:ext cx="1534667" cy="9342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30367" y="2612135"/>
              <a:ext cx="1543812" cy="8671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574370"/>
            <a:ext cx="56692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Örnek: </a:t>
            </a:r>
            <a:r>
              <a:rPr sz="3600" b="1" spc="-10" dirty="0">
                <a:solidFill>
                  <a:srgbClr val="AC0000"/>
                </a:solidFill>
                <a:latin typeface="Calibri"/>
                <a:cs typeface="Calibri"/>
              </a:rPr>
              <a:t>Red-Black tree</a:t>
            </a:r>
            <a:r>
              <a:rPr sz="3600" b="1" spc="-70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ekleme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0955" y="1573529"/>
            <a:ext cx="6187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Eklenecek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değerler:</a:t>
            </a:r>
            <a:r>
              <a:rPr sz="2200" spc="4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1,2,3,4,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,6,7,8,9,10,11,12,13,14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955" y="3585464"/>
            <a:ext cx="6529070" cy="2051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9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5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nolu düğüm eklendiğinde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kırmızı olduğundan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özellik 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3 ihlali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oluştu.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4 nolu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düğümü siyah, atası </a:t>
            </a:r>
            <a:r>
              <a:rPr sz="2200" dirty="0">
                <a:solidFill>
                  <a:srgbClr val="2F2F2F"/>
                </a:solidFill>
                <a:latin typeface="Calibri"/>
                <a:cs typeface="Calibri"/>
              </a:rPr>
              <a:t>olan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3 kırmızı 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olacak şekilde yeniden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renklendirme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yapıldı.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Bu </a:t>
            </a:r>
            <a:r>
              <a:rPr sz="2200" spc="-25" dirty="0">
                <a:solidFill>
                  <a:srgbClr val="2F2F2F"/>
                </a:solidFill>
                <a:latin typeface="Calibri"/>
                <a:cs typeface="Calibri"/>
              </a:rPr>
              <a:t>defa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4. 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özellik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ihlali oluştu. Sola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döndürme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işlemi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yapılarak 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ağaç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 dengelendi.</a:t>
            </a:r>
            <a:endParaRPr sz="220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70"/>
              </a:spcBef>
            </a:pPr>
            <a:r>
              <a:rPr sz="1450" spc="-17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450" spc="-17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5 eklendi, 4 </a:t>
            </a:r>
            <a:r>
              <a:rPr sz="1900" spc="-15" dirty="0">
                <a:solidFill>
                  <a:srgbClr val="2F2F2F"/>
                </a:solidFill>
                <a:latin typeface="Calibri"/>
                <a:cs typeface="Calibri"/>
              </a:rPr>
              <a:t>B,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3R, 3 sola</a:t>
            </a:r>
            <a:r>
              <a:rPr sz="1900" spc="-8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F2F2F"/>
                </a:solidFill>
                <a:latin typeface="Calibri"/>
                <a:cs typeface="Calibri"/>
              </a:rPr>
              <a:t>döndü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03603" y="2269235"/>
            <a:ext cx="4049395" cy="1239520"/>
            <a:chOff x="1403603" y="2269235"/>
            <a:chExt cx="4049395" cy="1239520"/>
          </a:xfrm>
        </p:grpSpPr>
        <p:sp>
          <p:nvSpPr>
            <p:cNvPr id="6" name="object 6"/>
            <p:cNvSpPr/>
            <p:nvPr/>
          </p:nvSpPr>
          <p:spPr>
            <a:xfrm>
              <a:off x="1403603" y="2577083"/>
              <a:ext cx="1543811" cy="8656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91127" y="2269235"/>
              <a:ext cx="1761744" cy="12390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574370"/>
            <a:ext cx="56692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Örnek: </a:t>
            </a:r>
            <a:r>
              <a:rPr sz="3600" b="1" spc="-10" dirty="0">
                <a:solidFill>
                  <a:srgbClr val="AC0000"/>
                </a:solidFill>
                <a:latin typeface="Calibri"/>
                <a:cs typeface="Calibri"/>
              </a:rPr>
              <a:t>Red-Black tree</a:t>
            </a:r>
            <a:r>
              <a:rPr sz="3600" b="1" spc="-70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ekleme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0955" y="1713941"/>
            <a:ext cx="421576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Eklenecek</a:t>
            </a:r>
            <a:r>
              <a:rPr sz="2400" spc="-5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değerler:</a:t>
            </a:r>
            <a:endParaRPr sz="2400">
              <a:latin typeface="Calibri"/>
              <a:cs typeface="Calibri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1,2,3,4,5,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,7,8,9,10,11,12,13,14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955" y="4198544"/>
            <a:ext cx="5774055" cy="83756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3.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özellik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ihlali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yeniden renklendirme</a:t>
            </a:r>
            <a:r>
              <a:rPr sz="2400" spc="-10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yapıldı.</a:t>
            </a:r>
            <a:endParaRPr sz="240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509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6 eklendi,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3B, 5B,</a:t>
            </a:r>
            <a:r>
              <a:rPr sz="2000" spc="-16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4R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63267" y="2735579"/>
            <a:ext cx="4549140" cy="1239520"/>
            <a:chOff x="1763267" y="2735579"/>
            <a:chExt cx="4549140" cy="1239520"/>
          </a:xfrm>
        </p:grpSpPr>
        <p:sp>
          <p:nvSpPr>
            <p:cNvPr id="6" name="object 6"/>
            <p:cNvSpPr/>
            <p:nvPr/>
          </p:nvSpPr>
          <p:spPr>
            <a:xfrm>
              <a:off x="1763267" y="2735579"/>
              <a:ext cx="1763268" cy="12390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40707" y="2764535"/>
              <a:ext cx="2171700" cy="12100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123569"/>
            <a:ext cx="3029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0000"/>
                </a:solidFill>
                <a:latin typeface="Calibri"/>
                <a:cs typeface="Calibri"/>
              </a:rPr>
              <a:t>Red </a:t>
            </a:r>
            <a:r>
              <a:rPr sz="3600" b="1" dirty="0">
                <a:solidFill>
                  <a:srgbClr val="AC0000"/>
                </a:solidFill>
                <a:latin typeface="Calibri"/>
                <a:cs typeface="Calibri"/>
              </a:rPr>
              <a:t>- </a:t>
            </a:r>
            <a:r>
              <a:rPr sz="3600" b="1" dirty="0">
                <a:latin typeface="Calibri"/>
                <a:cs typeface="Calibri"/>
              </a:rPr>
              <a:t>Black</a:t>
            </a:r>
            <a:r>
              <a:rPr sz="3600" b="1" spc="-90" dirty="0">
                <a:latin typeface="Calibri"/>
                <a:cs typeface="Calibri"/>
              </a:rPr>
              <a:t> </a:t>
            </a:r>
            <a:r>
              <a:rPr sz="3600" b="1" spc="-55" dirty="0">
                <a:solidFill>
                  <a:srgbClr val="AC0000"/>
                </a:solidFill>
                <a:latin typeface="Calibri"/>
                <a:cs typeface="Calibri"/>
              </a:rPr>
              <a:t>Tree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7532" y="2255519"/>
            <a:ext cx="7630668" cy="4108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5668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Örnek: </a:t>
            </a:r>
            <a:r>
              <a:rPr sz="3600" b="1" spc="-10" dirty="0">
                <a:solidFill>
                  <a:srgbClr val="AC0000"/>
                </a:solidFill>
                <a:latin typeface="Calibri"/>
                <a:cs typeface="Calibri"/>
              </a:rPr>
              <a:t>Red-Black tree</a:t>
            </a:r>
            <a:r>
              <a:rPr sz="3600" b="1" spc="-80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ekleme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0955" y="2340355"/>
            <a:ext cx="61880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Eklenecek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değerler:</a:t>
            </a:r>
            <a:r>
              <a:rPr sz="2200" spc="4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1,2,3,4,5,6,</a:t>
            </a:r>
            <a:r>
              <a:rPr sz="2200" spc="-5" dirty="0">
                <a:solidFill>
                  <a:srgbClr val="FD3737"/>
                </a:solidFill>
                <a:latin typeface="Calibri"/>
                <a:cs typeface="Calibri"/>
              </a:rPr>
              <a:t>7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,8,9,10,11,12,13,14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955" y="4687538"/>
            <a:ext cx="3028950" cy="79502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3.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2200" dirty="0">
                <a:solidFill>
                  <a:srgbClr val="2F2F2F"/>
                </a:solidFill>
                <a:latin typeface="Calibri"/>
                <a:cs typeface="Calibri"/>
              </a:rPr>
              <a:t>4.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özellik</a:t>
            </a:r>
            <a:r>
              <a:rPr sz="2200" spc="-9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ihlali</a:t>
            </a:r>
            <a:endParaRPr sz="220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9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7 Eklendi,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6B,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5R, 5</a:t>
            </a:r>
            <a:r>
              <a:rPr sz="2000" spc="-22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sola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15567" y="2997707"/>
            <a:ext cx="7269480" cy="1504315"/>
            <a:chOff x="1115567" y="2997707"/>
            <a:chExt cx="7269480" cy="1504315"/>
          </a:xfrm>
        </p:grpSpPr>
        <p:sp>
          <p:nvSpPr>
            <p:cNvPr id="6" name="object 6"/>
            <p:cNvSpPr/>
            <p:nvPr/>
          </p:nvSpPr>
          <p:spPr>
            <a:xfrm>
              <a:off x="1115567" y="3212591"/>
              <a:ext cx="2171700" cy="12100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39667" y="2997707"/>
              <a:ext cx="2333243" cy="15041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55435" y="3212591"/>
              <a:ext cx="2229612" cy="11810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5668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Örnek: </a:t>
            </a:r>
            <a:r>
              <a:rPr sz="3600" b="1" spc="-10" dirty="0">
                <a:solidFill>
                  <a:srgbClr val="AC0000"/>
                </a:solidFill>
                <a:latin typeface="Calibri"/>
                <a:cs typeface="Calibri"/>
              </a:rPr>
              <a:t>Red-Black tree</a:t>
            </a:r>
            <a:r>
              <a:rPr sz="3600" b="1" spc="-80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ekleme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0955" y="1800605"/>
            <a:ext cx="61874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Eklenecek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değerler:</a:t>
            </a:r>
            <a:r>
              <a:rPr sz="2200" spc="4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1,2,3,4,5,6,7,</a:t>
            </a:r>
            <a:r>
              <a:rPr sz="2200" spc="-5" dirty="0">
                <a:solidFill>
                  <a:srgbClr val="FD3737"/>
                </a:solidFill>
                <a:latin typeface="Calibri"/>
                <a:cs typeface="Calibri"/>
              </a:rPr>
              <a:t>8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,9,10,11,12,13,14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8186" y="5397805"/>
            <a:ext cx="36741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8 eklendi,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5B,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7B,6R, 4B,2R, 2</a:t>
            </a:r>
            <a:r>
              <a:rPr sz="2000" spc="-26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Sol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52500" y="2275332"/>
            <a:ext cx="5773420" cy="3053080"/>
            <a:chOff x="952500" y="2275332"/>
            <a:chExt cx="5773420" cy="3053080"/>
          </a:xfrm>
        </p:grpSpPr>
        <p:sp>
          <p:nvSpPr>
            <p:cNvPr id="6" name="object 6"/>
            <p:cNvSpPr/>
            <p:nvPr/>
          </p:nvSpPr>
          <p:spPr>
            <a:xfrm>
              <a:off x="952500" y="2503932"/>
              <a:ext cx="2229612" cy="1181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00500" y="2275332"/>
              <a:ext cx="2724911" cy="1638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00883" y="3685032"/>
              <a:ext cx="3429000" cy="16428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123569"/>
            <a:ext cx="5668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Örnek: </a:t>
            </a:r>
            <a:r>
              <a:rPr sz="3600" b="1" spc="-10" dirty="0">
                <a:solidFill>
                  <a:srgbClr val="AC0000"/>
                </a:solidFill>
                <a:latin typeface="Calibri"/>
                <a:cs typeface="Calibri"/>
              </a:rPr>
              <a:t>Red-Black tree</a:t>
            </a:r>
            <a:r>
              <a:rPr sz="3600" b="1" spc="-80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ekleme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0955" y="1872487"/>
            <a:ext cx="6189345" cy="1017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Eklenecek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değerler:</a:t>
            </a:r>
            <a:r>
              <a:rPr sz="2200" spc="4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1,2,3,4,5,6,7,8,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9,10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,11,12,13,14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165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8186" y="3718001"/>
            <a:ext cx="240030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4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9 </a:t>
            </a:r>
            <a:r>
              <a:rPr sz="1900" spc="-10" dirty="0">
                <a:solidFill>
                  <a:srgbClr val="2F2F2F"/>
                </a:solidFill>
                <a:latin typeface="Calibri"/>
                <a:cs typeface="Calibri"/>
              </a:rPr>
              <a:t>Eklendi,8B,7R,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7</a:t>
            </a:r>
            <a:r>
              <a:rPr sz="1900" spc="-9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Sol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8186" y="5745886"/>
            <a:ext cx="35496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7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450" spc="-17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10 Eklendi,</a:t>
            </a:r>
            <a:r>
              <a:rPr sz="1900" spc="-7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F2F2F"/>
                </a:solidFill>
                <a:latin typeface="Calibri"/>
                <a:cs typeface="Calibri"/>
              </a:rPr>
              <a:t>7B,9B,8R,2B,6B,4R,4B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87196" y="2369820"/>
            <a:ext cx="2429255" cy="1164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07136" y="2357627"/>
            <a:ext cx="7123430" cy="3412490"/>
            <a:chOff x="707136" y="2357627"/>
            <a:chExt cx="7123430" cy="3412490"/>
          </a:xfrm>
        </p:grpSpPr>
        <p:sp>
          <p:nvSpPr>
            <p:cNvPr id="8" name="object 8"/>
            <p:cNvSpPr/>
            <p:nvPr/>
          </p:nvSpPr>
          <p:spPr>
            <a:xfrm>
              <a:off x="4413503" y="2357627"/>
              <a:ext cx="2514600" cy="11612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7136" y="4143755"/>
              <a:ext cx="3390900" cy="14950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28744" y="4293107"/>
              <a:ext cx="3401567" cy="14767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123569"/>
            <a:ext cx="5668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Örnek: </a:t>
            </a:r>
            <a:r>
              <a:rPr sz="3600" b="1" spc="-10" dirty="0">
                <a:solidFill>
                  <a:srgbClr val="AC0000"/>
                </a:solidFill>
                <a:latin typeface="Calibri"/>
                <a:cs typeface="Calibri"/>
              </a:rPr>
              <a:t>Red-Black tree</a:t>
            </a:r>
            <a:r>
              <a:rPr sz="3600" b="1" spc="-80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ekleme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40027" y="1899919"/>
            <a:ext cx="61887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Eklenecek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değerler:</a:t>
            </a:r>
            <a:r>
              <a:rPr sz="2200" spc="1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1,2,3,4,5,6,7,8,9,10,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11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,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12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,13,14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7461" y="3925951"/>
            <a:ext cx="26955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7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450" spc="-17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11 </a:t>
            </a:r>
            <a:r>
              <a:rPr sz="1900" spc="-10" dirty="0">
                <a:solidFill>
                  <a:srgbClr val="2F2F2F"/>
                </a:solidFill>
                <a:latin typeface="Calibri"/>
                <a:cs typeface="Calibri"/>
              </a:rPr>
              <a:t>Eklendi, 10B,9R,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9</a:t>
            </a:r>
            <a:r>
              <a:rPr sz="1900" spc="-7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Sol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37461" y="6155842"/>
            <a:ext cx="37541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7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450" spc="-17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12 </a:t>
            </a:r>
            <a:r>
              <a:rPr sz="1900" spc="-10" dirty="0">
                <a:solidFill>
                  <a:srgbClr val="2F2F2F"/>
                </a:solidFill>
                <a:latin typeface="Calibri"/>
                <a:cs typeface="Calibri"/>
              </a:rPr>
              <a:t>Eklendi,9B,11B,10R, 8B,6R,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6</a:t>
            </a:r>
            <a:r>
              <a:rPr sz="1900" spc="-3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Sol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8116" y="2293620"/>
            <a:ext cx="7693659" cy="3799840"/>
            <a:chOff x="928116" y="2293620"/>
            <a:chExt cx="7693659" cy="3799840"/>
          </a:xfrm>
        </p:grpSpPr>
        <p:sp>
          <p:nvSpPr>
            <p:cNvPr id="7" name="object 7"/>
            <p:cNvSpPr/>
            <p:nvPr/>
          </p:nvSpPr>
          <p:spPr>
            <a:xfrm>
              <a:off x="928116" y="2293620"/>
              <a:ext cx="3401567" cy="14767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86883" y="2293620"/>
              <a:ext cx="3380232" cy="14950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43940" y="4369308"/>
              <a:ext cx="3819144" cy="17236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57800" y="4521708"/>
              <a:ext cx="3363467" cy="1485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123569"/>
            <a:ext cx="5668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Örnek: </a:t>
            </a:r>
            <a:r>
              <a:rPr sz="3600" b="1" spc="-10" dirty="0">
                <a:solidFill>
                  <a:srgbClr val="AC0000"/>
                </a:solidFill>
                <a:latin typeface="Calibri"/>
                <a:cs typeface="Calibri"/>
              </a:rPr>
              <a:t>Red-Black tree</a:t>
            </a:r>
            <a:r>
              <a:rPr sz="3600" b="1" spc="-80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ekleme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0955" y="1789556"/>
            <a:ext cx="61868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Eklenecek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değerler:</a:t>
            </a:r>
            <a:r>
              <a:rPr sz="2200" spc="3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1,2,3,4,5,6,7,8,9,10,11,12,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13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,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14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8186" y="3995165"/>
            <a:ext cx="29444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7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450" spc="-17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13 Eklendi, 12B,11R, 11</a:t>
            </a:r>
            <a:r>
              <a:rPr sz="1900" spc="-10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Sol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8186" y="6079947"/>
            <a:ext cx="37877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4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14 </a:t>
            </a:r>
            <a:r>
              <a:rPr sz="1900" spc="-10" dirty="0">
                <a:solidFill>
                  <a:srgbClr val="2F2F2F"/>
                </a:solidFill>
                <a:latin typeface="Calibri"/>
                <a:cs typeface="Calibri"/>
              </a:rPr>
              <a:t>Eklendi,11B,13B,12R,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8R,6B,</a:t>
            </a:r>
            <a:r>
              <a:rPr sz="1900" spc="-3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10B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8116" y="2348483"/>
            <a:ext cx="7425055" cy="3787140"/>
            <a:chOff x="928116" y="2348483"/>
            <a:chExt cx="7425055" cy="3787140"/>
          </a:xfrm>
        </p:grpSpPr>
        <p:sp>
          <p:nvSpPr>
            <p:cNvPr id="7" name="object 7"/>
            <p:cNvSpPr/>
            <p:nvPr/>
          </p:nvSpPr>
          <p:spPr>
            <a:xfrm>
              <a:off x="928116" y="2348483"/>
              <a:ext cx="3363467" cy="1485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00244" y="2491739"/>
              <a:ext cx="3352800" cy="15148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1244" y="4334255"/>
              <a:ext cx="4172711" cy="18013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123569"/>
            <a:ext cx="5668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Örnek: </a:t>
            </a:r>
            <a:r>
              <a:rPr sz="3600" b="1" spc="-10" dirty="0">
                <a:solidFill>
                  <a:srgbClr val="AC0000"/>
                </a:solidFill>
                <a:latin typeface="Calibri"/>
                <a:cs typeface="Calibri"/>
              </a:rPr>
              <a:t>Red-Black tree</a:t>
            </a:r>
            <a:r>
              <a:rPr sz="3600" b="1" spc="-80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ekleme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0955" y="2337308"/>
            <a:ext cx="6282690" cy="1196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Aşağıdaki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değerleri her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eklemede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Red-Black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tree  özelliğini</a:t>
            </a:r>
            <a:r>
              <a:rPr sz="2400" spc="-2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uygulayınız.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8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38,13,51,10,12,40,84,25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1352" y="4131564"/>
            <a:ext cx="7122159" cy="1144905"/>
            <a:chOff x="911352" y="4131564"/>
            <a:chExt cx="7122159" cy="1144905"/>
          </a:xfrm>
        </p:grpSpPr>
        <p:sp>
          <p:nvSpPr>
            <p:cNvPr id="5" name="object 5"/>
            <p:cNvSpPr/>
            <p:nvPr/>
          </p:nvSpPr>
          <p:spPr>
            <a:xfrm>
              <a:off x="911352" y="4148328"/>
              <a:ext cx="359664" cy="324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50492" y="4131564"/>
              <a:ext cx="672083" cy="7315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02052" y="4148328"/>
              <a:ext cx="935736" cy="7208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40124" y="4148328"/>
              <a:ext cx="1789176" cy="10927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31636" y="4148328"/>
              <a:ext cx="1801367" cy="11277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2375" y="1123569"/>
            <a:ext cx="5668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Örnek: </a:t>
            </a:r>
            <a:r>
              <a:rPr sz="3600" b="1" spc="-10" dirty="0">
                <a:solidFill>
                  <a:srgbClr val="AC0000"/>
                </a:solidFill>
                <a:latin typeface="Calibri"/>
                <a:cs typeface="Calibri"/>
              </a:rPr>
              <a:t>Red-Black tree</a:t>
            </a:r>
            <a:r>
              <a:rPr sz="3600" b="1" spc="-80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ekleme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0955" y="1786509"/>
            <a:ext cx="3298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4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38,13,51,10,12,40,84,25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04544" y="2426207"/>
            <a:ext cx="6174105" cy="3580129"/>
            <a:chOff x="1304544" y="2426207"/>
            <a:chExt cx="6174105" cy="3580129"/>
          </a:xfrm>
        </p:grpSpPr>
        <p:sp>
          <p:nvSpPr>
            <p:cNvPr id="5" name="object 5"/>
            <p:cNvSpPr/>
            <p:nvPr/>
          </p:nvSpPr>
          <p:spPr>
            <a:xfrm>
              <a:off x="5148072" y="2426207"/>
              <a:ext cx="1880616" cy="11460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04544" y="2468879"/>
              <a:ext cx="1868424" cy="1170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04544" y="4436363"/>
              <a:ext cx="2193035" cy="11948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13504" y="4436363"/>
              <a:ext cx="3064763" cy="15697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123569"/>
            <a:ext cx="5668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Örnek: </a:t>
            </a:r>
            <a:r>
              <a:rPr sz="3600" b="1" spc="-10" dirty="0">
                <a:solidFill>
                  <a:srgbClr val="AC0000"/>
                </a:solidFill>
                <a:latin typeface="Calibri"/>
                <a:cs typeface="Calibri"/>
              </a:rPr>
              <a:t>Red-Black tree</a:t>
            </a:r>
            <a:r>
              <a:rPr sz="3600" b="1" spc="-80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ekleme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0955" y="2337308"/>
            <a:ext cx="1587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2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F2F2F"/>
                </a:solidFill>
                <a:latin typeface="Calibri"/>
                <a:cs typeface="Calibri"/>
              </a:rPr>
              <a:t>p,g,w,s,c,u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5904" y="2756916"/>
            <a:ext cx="7076440" cy="3682365"/>
            <a:chOff x="755904" y="2756916"/>
            <a:chExt cx="7076440" cy="3682365"/>
          </a:xfrm>
        </p:grpSpPr>
        <p:sp>
          <p:nvSpPr>
            <p:cNvPr id="5" name="object 5"/>
            <p:cNvSpPr/>
            <p:nvPr/>
          </p:nvSpPr>
          <p:spPr>
            <a:xfrm>
              <a:off x="755904" y="2924556"/>
              <a:ext cx="1027176" cy="6553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98091" y="2778252"/>
              <a:ext cx="1190244" cy="9494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88336" y="2795016"/>
              <a:ext cx="1190243" cy="9326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40707" y="2795016"/>
              <a:ext cx="1466088" cy="1181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03036" y="2756916"/>
              <a:ext cx="1828800" cy="1258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88564" y="4436364"/>
              <a:ext cx="3166872" cy="20025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173860"/>
            <a:ext cx="60007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AC0000"/>
                </a:solidFill>
                <a:latin typeface="Calibri"/>
                <a:cs typeface="Calibri"/>
              </a:rPr>
              <a:t>2-3-4-tree </a:t>
            </a:r>
            <a:r>
              <a:rPr sz="3000" b="1" spc="-15" dirty="0">
                <a:solidFill>
                  <a:srgbClr val="AC0000"/>
                </a:solidFill>
                <a:latin typeface="Calibri"/>
                <a:cs typeface="Calibri"/>
              </a:rPr>
              <a:t>ve </a:t>
            </a:r>
            <a:r>
              <a:rPr sz="3000" b="1" spc="-10" dirty="0">
                <a:solidFill>
                  <a:srgbClr val="AC0000"/>
                </a:solidFill>
                <a:latin typeface="Calibri"/>
                <a:cs typeface="Calibri"/>
              </a:rPr>
              <a:t>Red-Black tree</a:t>
            </a:r>
            <a:r>
              <a:rPr sz="3000" b="1" spc="-4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AC0000"/>
                </a:solidFill>
                <a:latin typeface="Calibri"/>
                <a:cs typeface="Calibri"/>
              </a:rPr>
              <a:t>gösterimi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29383" y="1831848"/>
            <a:ext cx="5937885" cy="4669790"/>
            <a:chOff x="1929383" y="1831848"/>
            <a:chExt cx="5937885" cy="4669790"/>
          </a:xfrm>
        </p:grpSpPr>
        <p:sp>
          <p:nvSpPr>
            <p:cNvPr id="4" name="object 4"/>
            <p:cNvSpPr/>
            <p:nvPr/>
          </p:nvSpPr>
          <p:spPr>
            <a:xfrm>
              <a:off x="1929383" y="5000244"/>
              <a:ext cx="5071872" cy="15011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91611" y="3717036"/>
              <a:ext cx="4037076" cy="11902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31819" y="2709672"/>
              <a:ext cx="4735067" cy="11902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98875" y="1831848"/>
              <a:ext cx="3605783" cy="9494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41096"/>
            <a:ext cx="44265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AC0000"/>
                </a:solidFill>
              </a:rPr>
              <a:t>Red-Black </a:t>
            </a:r>
            <a:r>
              <a:rPr sz="4000" spc="-65" dirty="0">
                <a:solidFill>
                  <a:srgbClr val="AC0000"/>
                </a:solidFill>
              </a:rPr>
              <a:t>Tree:</a:t>
            </a:r>
            <a:r>
              <a:rPr sz="4000" spc="-75" dirty="0">
                <a:solidFill>
                  <a:srgbClr val="AC0000"/>
                </a:solidFill>
              </a:rPr>
              <a:t> </a:t>
            </a:r>
            <a:r>
              <a:rPr sz="4000" spc="-10" dirty="0">
                <a:solidFill>
                  <a:srgbClr val="AC0000"/>
                </a:solidFill>
              </a:rPr>
              <a:t>Silme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2912364" y="2705100"/>
            <a:ext cx="3543300" cy="1384300"/>
            <a:chOff x="2912364" y="2705100"/>
            <a:chExt cx="3543300" cy="1384300"/>
          </a:xfrm>
        </p:grpSpPr>
        <p:sp>
          <p:nvSpPr>
            <p:cNvPr id="4" name="object 4"/>
            <p:cNvSpPr/>
            <p:nvPr/>
          </p:nvSpPr>
          <p:spPr>
            <a:xfrm>
              <a:off x="2923794" y="3467862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255374" y="3990"/>
                  </a:lnTo>
                  <a:lnTo>
                    <a:pt x="208483" y="15544"/>
                  </a:lnTo>
                  <a:lnTo>
                    <a:pt x="164753" y="34032"/>
                  </a:lnTo>
                  <a:lnTo>
                    <a:pt x="124815" y="58826"/>
                  </a:lnTo>
                  <a:lnTo>
                    <a:pt x="89296" y="89296"/>
                  </a:lnTo>
                  <a:lnTo>
                    <a:pt x="58826" y="124815"/>
                  </a:lnTo>
                  <a:lnTo>
                    <a:pt x="34032" y="164753"/>
                  </a:lnTo>
                  <a:lnTo>
                    <a:pt x="15544" y="208483"/>
                  </a:lnTo>
                  <a:lnTo>
                    <a:pt x="3990" y="255374"/>
                  </a:lnTo>
                  <a:lnTo>
                    <a:pt x="0" y="304800"/>
                  </a:lnTo>
                  <a:lnTo>
                    <a:pt x="3990" y="354225"/>
                  </a:lnTo>
                  <a:lnTo>
                    <a:pt x="15544" y="401116"/>
                  </a:lnTo>
                  <a:lnTo>
                    <a:pt x="34032" y="444846"/>
                  </a:lnTo>
                  <a:lnTo>
                    <a:pt x="58826" y="484784"/>
                  </a:lnTo>
                  <a:lnTo>
                    <a:pt x="89296" y="520303"/>
                  </a:lnTo>
                  <a:lnTo>
                    <a:pt x="124815" y="550773"/>
                  </a:lnTo>
                  <a:lnTo>
                    <a:pt x="164753" y="575567"/>
                  </a:lnTo>
                  <a:lnTo>
                    <a:pt x="208483" y="594055"/>
                  </a:lnTo>
                  <a:lnTo>
                    <a:pt x="255374" y="605609"/>
                  </a:lnTo>
                  <a:lnTo>
                    <a:pt x="304800" y="609600"/>
                  </a:lnTo>
                  <a:lnTo>
                    <a:pt x="354225" y="605609"/>
                  </a:lnTo>
                  <a:lnTo>
                    <a:pt x="401116" y="594055"/>
                  </a:lnTo>
                  <a:lnTo>
                    <a:pt x="444846" y="575567"/>
                  </a:lnTo>
                  <a:lnTo>
                    <a:pt x="484784" y="550773"/>
                  </a:lnTo>
                  <a:lnTo>
                    <a:pt x="520303" y="520303"/>
                  </a:lnTo>
                  <a:lnTo>
                    <a:pt x="550773" y="484784"/>
                  </a:lnTo>
                  <a:lnTo>
                    <a:pt x="575567" y="444846"/>
                  </a:lnTo>
                  <a:lnTo>
                    <a:pt x="594055" y="401116"/>
                  </a:lnTo>
                  <a:lnTo>
                    <a:pt x="605609" y="354225"/>
                  </a:lnTo>
                  <a:lnTo>
                    <a:pt x="609600" y="304800"/>
                  </a:lnTo>
                  <a:lnTo>
                    <a:pt x="605609" y="255374"/>
                  </a:lnTo>
                  <a:lnTo>
                    <a:pt x="594055" y="208483"/>
                  </a:lnTo>
                  <a:lnTo>
                    <a:pt x="575567" y="164753"/>
                  </a:lnTo>
                  <a:lnTo>
                    <a:pt x="550773" y="124815"/>
                  </a:lnTo>
                  <a:lnTo>
                    <a:pt x="520303" y="89296"/>
                  </a:lnTo>
                  <a:lnTo>
                    <a:pt x="484784" y="58826"/>
                  </a:lnTo>
                  <a:lnTo>
                    <a:pt x="444846" y="34032"/>
                  </a:lnTo>
                  <a:lnTo>
                    <a:pt x="401116" y="15544"/>
                  </a:lnTo>
                  <a:lnTo>
                    <a:pt x="354225" y="399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23794" y="3467862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304800"/>
                  </a:moveTo>
                  <a:lnTo>
                    <a:pt x="3990" y="255374"/>
                  </a:lnTo>
                  <a:lnTo>
                    <a:pt x="15544" y="208483"/>
                  </a:lnTo>
                  <a:lnTo>
                    <a:pt x="34032" y="164753"/>
                  </a:lnTo>
                  <a:lnTo>
                    <a:pt x="58826" y="124815"/>
                  </a:lnTo>
                  <a:lnTo>
                    <a:pt x="89296" y="89296"/>
                  </a:lnTo>
                  <a:lnTo>
                    <a:pt x="124815" y="58826"/>
                  </a:lnTo>
                  <a:lnTo>
                    <a:pt x="164753" y="34032"/>
                  </a:lnTo>
                  <a:lnTo>
                    <a:pt x="208483" y="15544"/>
                  </a:lnTo>
                  <a:lnTo>
                    <a:pt x="255374" y="3990"/>
                  </a:lnTo>
                  <a:lnTo>
                    <a:pt x="304800" y="0"/>
                  </a:lnTo>
                  <a:lnTo>
                    <a:pt x="354225" y="3990"/>
                  </a:lnTo>
                  <a:lnTo>
                    <a:pt x="401116" y="15544"/>
                  </a:lnTo>
                  <a:lnTo>
                    <a:pt x="444846" y="34032"/>
                  </a:lnTo>
                  <a:lnTo>
                    <a:pt x="484784" y="58826"/>
                  </a:lnTo>
                  <a:lnTo>
                    <a:pt x="520303" y="89296"/>
                  </a:lnTo>
                  <a:lnTo>
                    <a:pt x="550773" y="124815"/>
                  </a:lnTo>
                  <a:lnTo>
                    <a:pt x="575567" y="164753"/>
                  </a:lnTo>
                  <a:lnTo>
                    <a:pt x="594055" y="208483"/>
                  </a:lnTo>
                  <a:lnTo>
                    <a:pt x="605609" y="255374"/>
                  </a:lnTo>
                  <a:lnTo>
                    <a:pt x="609600" y="304800"/>
                  </a:lnTo>
                  <a:lnTo>
                    <a:pt x="605609" y="354225"/>
                  </a:lnTo>
                  <a:lnTo>
                    <a:pt x="594055" y="401116"/>
                  </a:lnTo>
                  <a:lnTo>
                    <a:pt x="575567" y="444846"/>
                  </a:lnTo>
                  <a:lnTo>
                    <a:pt x="550773" y="484784"/>
                  </a:lnTo>
                  <a:lnTo>
                    <a:pt x="520303" y="520303"/>
                  </a:lnTo>
                  <a:lnTo>
                    <a:pt x="484784" y="550773"/>
                  </a:lnTo>
                  <a:lnTo>
                    <a:pt x="444846" y="575567"/>
                  </a:lnTo>
                  <a:lnTo>
                    <a:pt x="401116" y="594055"/>
                  </a:lnTo>
                  <a:lnTo>
                    <a:pt x="354225" y="605609"/>
                  </a:lnTo>
                  <a:lnTo>
                    <a:pt x="304800" y="609600"/>
                  </a:lnTo>
                  <a:lnTo>
                    <a:pt x="255374" y="605609"/>
                  </a:lnTo>
                  <a:lnTo>
                    <a:pt x="208483" y="594055"/>
                  </a:lnTo>
                  <a:lnTo>
                    <a:pt x="164753" y="575567"/>
                  </a:lnTo>
                  <a:lnTo>
                    <a:pt x="124815" y="550773"/>
                  </a:lnTo>
                  <a:lnTo>
                    <a:pt x="89296" y="520303"/>
                  </a:lnTo>
                  <a:lnTo>
                    <a:pt x="58826" y="484784"/>
                  </a:lnTo>
                  <a:lnTo>
                    <a:pt x="34032" y="444846"/>
                  </a:lnTo>
                  <a:lnTo>
                    <a:pt x="15544" y="401116"/>
                  </a:lnTo>
                  <a:lnTo>
                    <a:pt x="3990" y="354225"/>
                  </a:lnTo>
                  <a:lnTo>
                    <a:pt x="0" y="304800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42716" y="3383280"/>
              <a:ext cx="250825" cy="173355"/>
            </a:xfrm>
            <a:custGeom>
              <a:avLst/>
              <a:gdLst/>
              <a:ahLst/>
              <a:cxnLst/>
              <a:rect l="l" t="t" r="r" b="b"/>
              <a:pathLst>
                <a:path w="250825" h="173354">
                  <a:moveTo>
                    <a:pt x="250825" y="0"/>
                  </a:moveTo>
                  <a:lnTo>
                    <a:pt x="0" y="1731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4634" y="3467862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255374" y="3990"/>
                  </a:lnTo>
                  <a:lnTo>
                    <a:pt x="208483" y="15544"/>
                  </a:lnTo>
                  <a:lnTo>
                    <a:pt x="164753" y="34032"/>
                  </a:lnTo>
                  <a:lnTo>
                    <a:pt x="124815" y="58826"/>
                  </a:lnTo>
                  <a:lnTo>
                    <a:pt x="89296" y="89296"/>
                  </a:lnTo>
                  <a:lnTo>
                    <a:pt x="58826" y="124815"/>
                  </a:lnTo>
                  <a:lnTo>
                    <a:pt x="34032" y="164753"/>
                  </a:lnTo>
                  <a:lnTo>
                    <a:pt x="15544" y="208483"/>
                  </a:lnTo>
                  <a:lnTo>
                    <a:pt x="3990" y="255374"/>
                  </a:lnTo>
                  <a:lnTo>
                    <a:pt x="0" y="304800"/>
                  </a:lnTo>
                  <a:lnTo>
                    <a:pt x="3990" y="354225"/>
                  </a:lnTo>
                  <a:lnTo>
                    <a:pt x="15544" y="401116"/>
                  </a:lnTo>
                  <a:lnTo>
                    <a:pt x="34032" y="444846"/>
                  </a:lnTo>
                  <a:lnTo>
                    <a:pt x="58826" y="484784"/>
                  </a:lnTo>
                  <a:lnTo>
                    <a:pt x="89296" y="520303"/>
                  </a:lnTo>
                  <a:lnTo>
                    <a:pt x="124815" y="550773"/>
                  </a:lnTo>
                  <a:lnTo>
                    <a:pt x="164753" y="575567"/>
                  </a:lnTo>
                  <a:lnTo>
                    <a:pt x="208483" y="594055"/>
                  </a:lnTo>
                  <a:lnTo>
                    <a:pt x="255374" y="605609"/>
                  </a:lnTo>
                  <a:lnTo>
                    <a:pt x="304800" y="609600"/>
                  </a:lnTo>
                  <a:lnTo>
                    <a:pt x="354225" y="605609"/>
                  </a:lnTo>
                  <a:lnTo>
                    <a:pt x="401116" y="594055"/>
                  </a:lnTo>
                  <a:lnTo>
                    <a:pt x="444846" y="575567"/>
                  </a:lnTo>
                  <a:lnTo>
                    <a:pt x="484784" y="550773"/>
                  </a:lnTo>
                  <a:lnTo>
                    <a:pt x="520303" y="520303"/>
                  </a:lnTo>
                  <a:lnTo>
                    <a:pt x="550773" y="484784"/>
                  </a:lnTo>
                  <a:lnTo>
                    <a:pt x="575567" y="444846"/>
                  </a:lnTo>
                  <a:lnTo>
                    <a:pt x="594055" y="401116"/>
                  </a:lnTo>
                  <a:lnTo>
                    <a:pt x="605609" y="354225"/>
                  </a:lnTo>
                  <a:lnTo>
                    <a:pt x="609600" y="304800"/>
                  </a:lnTo>
                  <a:lnTo>
                    <a:pt x="605609" y="255374"/>
                  </a:lnTo>
                  <a:lnTo>
                    <a:pt x="594055" y="208483"/>
                  </a:lnTo>
                  <a:lnTo>
                    <a:pt x="575567" y="164753"/>
                  </a:lnTo>
                  <a:lnTo>
                    <a:pt x="550773" y="124815"/>
                  </a:lnTo>
                  <a:lnTo>
                    <a:pt x="520303" y="89296"/>
                  </a:lnTo>
                  <a:lnTo>
                    <a:pt x="484784" y="58826"/>
                  </a:lnTo>
                  <a:lnTo>
                    <a:pt x="444846" y="34032"/>
                  </a:lnTo>
                  <a:lnTo>
                    <a:pt x="401116" y="15544"/>
                  </a:lnTo>
                  <a:lnTo>
                    <a:pt x="354225" y="399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34634" y="3467862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609600" y="304800"/>
                  </a:moveTo>
                  <a:lnTo>
                    <a:pt x="605609" y="255374"/>
                  </a:lnTo>
                  <a:lnTo>
                    <a:pt x="594055" y="208483"/>
                  </a:lnTo>
                  <a:lnTo>
                    <a:pt x="575567" y="164753"/>
                  </a:lnTo>
                  <a:lnTo>
                    <a:pt x="550773" y="124815"/>
                  </a:lnTo>
                  <a:lnTo>
                    <a:pt x="520303" y="89296"/>
                  </a:lnTo>
                  <a:lnTo>
                    <a:pt x="484784" y="58826"/>
                  </a:lnTo>
                  <a:lnTo>
                    <a:pt x="444846" y="34032"/>
                  </a:lnTo>
                  <a:lnTo>
                    <a:pt x="401116" y="15544"/>
                  </a:lnTo>
                  <a:lnTo>
                    <a:pt x="354225" y="3990"/>
                  </a:lnTo>
                  <a:lnTo>
                    <a:pt x="304800" y="0"/>
                  </a:lnTo>
                  <a:lnTo>
                    <a:pt x="255374" y="3990"/>
                  </a:lnTo>
                  <a:lnTo>
                    <a:pt x="208483" y="15544"/>
                  </a:lnTo>
                  <a:lnTo>
                    <a:pt x="164753" y="34032"/>
                  </a:lnTo>
                  <a:lnTo>
                    <a:pt x="124815" y="58826"/>
                  </a:lnTo>
                  <a:lnTo>
                    <a:pt x="89296" y="89296"/>
                  </a:lnTo>
                  <a:lnTo>
                    <a:pt x="58826" y="124815"/>
                  </a:lnTo>
                  <a:lnTo>
                    <a:pt x="34032" y="164753"/>
                  </a:lnTo>
                  <a:lnTo>
                    <a:pt x="15544" y="208483"/>
                  </a:lnTo>
                  <a:lnTo>
                    <a:pt x="3990" y="255374"/>
                  </a:lnTo>
                  <a:lnTo>
                    <a:pt x="0" y="304800"/>
                  </a:lnTo>
                  <a:lnTo>
                    <a:pt x="3990" y="354225"/>
                  </a:lnTo>
                  <a:lnTo>
                    <a:pt x="15544" y="401116"/>
                  </a:lnTo>
                  <a:lnTo>
                    <a:pt x="34032" y="444846"/>
                  </a:lnTo>
                  <a:lnTo>
                    <a:pt x="58826" y="484784"/>
                  </a:lnTo>
                  <a:lnTo>
                    <a:pt x="89296" y="520303"/>
                  </a:lnTo>
                  <a:lnTo>
                    <a:pt x="124815" y="550773"/>
                  </a:lnTo>
                  <a:lnTo>
                    <a:pt x="164753" y="575567"/>
                  </a:lnTo>
                  <a:lnTo>
                    <a:pt x="208483" y="594055"/>
                  </a:lnTo>
                  <a:lnTo>
                    <a:pt x="255374" y="605609"/>
                  </a:lnTo>
                  <a:lnTo>
                    <a:pt x="304800" y="609600"/>
                  </a:lnTo>
                  <a:lnTo>
                    <a:pt x="354225" y="605609"/>
                  </a:lnTo>
                  <a:lnTo>
                    <a:pt x="401116" y="594055"/>
                  </a:lnTo>
                  <a:lnTo>
                    <a:pt x="444846" y="575567"/>
                  </a:lnTo>
                  <a:lnTo>
                    <a:pt x="484784" y="550773"/>
                  </a:lnTo>
                  <a:lnTo>
                    <a:pt x="520303" y="520303"/>
                  </a:lnTo>
                  <a:lnTo>
                    <a:pt x="550773" y="484784"/>
                  </a:lnTo>
                  <a:lnTo>
                    <a:pt x="575567" y="444846"/>
                  </a:lnTo>
                  <a:lnTo>
                    <a:pt x="594055" y="401116"/>
                  </a:lnTo>
                  <a:lnTo>
                    <a:pt x="605609" y="354225"/>
                  </a:lnTo>
                  <a:lnTo>
                    <a:pt x="609600" y="304800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72328" y="3383280"/>
              <a:ext cx="250825" cy="173355"/>
            </a:xfrm>
            <a:custGeom>
              <a:avLst/>
              <a:gdLst/>
              <a:ahLst/>
              <a:cxnLst/>
              <a:rect l="l" t="t" r="r" b="b"/>
              <a:pathLst>
                <a:path w="250825" h="173354">
                  <a:moveTo>
                    <a:pt x="0" y="0"/>
                  </a:moveTo>
                  <a:lnTo>
                    <a:pt x="250825" y="1731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06546" y="2864357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255374" y="3990"/>
                  </a:lnTo>
                  <a:lnTo>
                    <a:pt x="208483" y="15544"/>
                  </a:lnTo>
                  <a:lnTo>
                    <a:pt x="164753" y="34032"/>
                  </a:lnTo>
                  <a:lnTo>
                    <a:pt x="124815" y="58826"/>
                  </a:lnTo>
                  <a:lnTo>
                    <a:pt x="89296" y="89296"/>
                  </a:lnTo>
                  <a:lnTo>
                    <a:pt x="58826" y="124815"/>
                  </a:lnTo>
                  <a:lnTo>
                    <a:pt x="34032" y="164753"/>
                  </a:lnTo>
                  <a:lnTo>
                    <a:pt x="15544" y="208483"/>
                  </a:lnTo>
                  <a:lnTo>
                    <a:pt x="3990" y="255374"/>
                  </a:lnTo>
                  <a:lnTo>
                    <a:pt x="0" y="304800"/>
                  </a:lnTo>
                  <a:lnTo>
                    <a:pt x="3990" y="354225"/>
                  </a:lnTo>
                  <a:lnTo>
                    <a:pt x="15544" y="401116"/>
                  </a:lnTo>
                  <a:lnTo>
                    <a:pt x="34032" y="444846"/>
                  </a:lnTo>
                  <a:lnTo>
                    <a:pt x="58826" y="484784"/>
                  </a:lnTo>
                  <a:lnTo>
                    <a:pt x="89296" y="520303"/>
                  </a:lnTo>
                  <a:lnTo>
                    <a:pt x="124815" y="550773"/>
                  </a:lnTo>
                  <a:lnTo>
                    <a:pt x="164753" y="575567"/>
                  </a:lnTo>
                  <a:lnTo>
                    <a:pt x="208483" y="594055"/>
                  </a:lnTo>
                  <a:lnTo>
                    <a:pt x="255374" y="605609"/>
                  </a:lnTo>
                  <a:lnTo>
                    <a:pt x="304800" y="609600"/>
                  </a:lnTo>
                  <a:lnTo>
                    <a:pt x="354225" y="605609"/>
                  </a:lnTo>
                  <a:lnTo>
                    <a:pt x="401116" y="594055"/>
                  </a:lnTo>
                  <a:lnTo>
                    <a:pt x="444846" y="575567"/>
                  </a:lnTo>
                  <a:lnTo>
                    <a:pt x="484784" y="550773"/>
                  </a:lnTo>
                  <a:lnTo>
                    <a:pt x="520303" y="520303"/>
                  </a:lnTo>
                  <a:lnTo>
                    <a:pt x="550773" y="484784"/>
                  </a:lnTo>
                  <a:lnTo>
                    <a:pt x="575567" y="444846"/>
                  </a:lnTo>
                  <a:lnTo>
                    <a:pt x="594055" y="401116"/>
                  </a:lnTo>
                  <a:lnTo>
                    <a:pt x="605609" y="354225"/>
                  </a:lnTo>
                  <a:lnTo>
                    <a:pt x="609600" y="304800"/>
                  </a:lnTo>
                  <a:lnTo>
                    <a:pt x="605609" y="255374"/>
                  </a:lnTo>
                  <a:lnTo>
                    <a:pt x="594055" y="208483"/>
                  </a:lnTo>
                  <a:lnTo>
                    <a:pt x="575567" y="164753"/>
                  </a:lnTo>
                  <a:lnTo>
                    <a:pt x="550773" y="124815"/>
                  </a:lnTo>
                  <a:lnTo>
                    <a:pt x="520303" y="89296"/>
                  </a:lnTo>
                  <a:lnTo>
                    <a:pt x="484784" y="58826"/>
                  </a:lnTo>
                  <a:lnTo>
                    <a:pt x="444846" y="34032"/>
                  </a:lnTo>
                  <a:lnTo>
                    <a:pt x="401116" y="15544"/>
                  </a:lnTo>
                  <a:lnTo>
                    <a:pt x="354225" y="399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06546" y="2864357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304800"/>
                  </a:moveTo>
                  <a:lnTo>
                    <a:pt x="3990" y="255374"/>
                  </a:lnTo>
                  <a:lnTo>
                    <a:pt x="15544" y="208483"/>
                  </a:lnTo>
                  <a:lnTo>
                    <a:pt x="34032" y="164753"/>
                  </a:lnTo>
                  <a:lnTo>
                    <a:pt x="58826" y="124815"/>
                  </a:lnTo>
                  <a:lnTo>
                    <a:pt x="89296" y="89296"/>
                  </a:lnTo>
                  <a:lnTo>
                    <a:pt x="124815" y="58826"/>
                  </a:lnTo>
                  <a:lnTo>
                    <a:pt x="164753" y="34032"/>
                  </a:lnTo>
                  <a:lnTo>
                    <a:pt x="208483" y="15544"/>
                  </a:lnTo>
                  <a:lnTo>
                    <a:pt x="255374" y="3990"/>
                  </a:lnTo>
                  <a:lnTo>
                    <a:pt x="304800" y="0"/>
                  </a:lnTo>
                  <a:lnTo>
                    <a:pt x="354225" y="3990"/>
                  </a:lnTo>
                  <a:lnTo>
                    <a:pt x="401116" y="15544"/>
                  </a:lnTo>
                  <a:lnTo>
                    <a:pt x="444846" y="34032"/>
                  </a:lnTo>
                  <a:lnTo>
                    <a:pt x="484784" y="58826"/>
                  </a:lnTo>
                  <a:lnTo>
                    <a:pt x="520303" y="89296"/>
                  </a:lnTo>
                  <a:lnTo>
                    <a:pt x="550773" y="124815"/>
                  </a:lnTo>
                  <a:lnTo>
                    <a:pt x="575567" y="164753"/>
                  </a:lnTo>
                  <a:lnTo>
                    <a:pt x="594055" y="208483"/>
                  </a:lnTo>
                  <a:lnTo>
                    <a:pt x="605609" y="255374"/>
                  </a:lnTo>
                  <a:lnTo>
                    <a:pt x="609600" y="304800"/>
                  </a:lnTo>
                  <a:lnTo>
                    <a:pt x="605609" y="354225"/>
                  </a:lnTo>
                  <a:lnTo>
                    <a:pt x="594055" y="401116"/>
                  </a:lnTo>
                  <a:lnTo>
                    <a:pt x="575567" y="444846"/>
                  </a:lnTo>
                  <a:lnTo>
                    <a:pt x="550773" y="484784"/>
                  </a:lnTo>
                  <a:lnTo>
                    <a:pt x="520303" y="520303"/>
                  </a:lnTo>
                  <a:lnTo>
                    <a:pt x="484784" y="550773"/>
                  </a:lnTo>
                  <a:lnTo>
                    <a:pt x="444846" y="575567"/>
                  </a:lnTo>
                  <a:lnTo>
                    <a:pt x="401116" y="594055"/>
                  </a:lnTo>
                  <a:lnTo>
                    <a:pt x="354225" y="605609"/>
                  </a:lnTo>
                  <a:lnTo>
                    <a:pt x="304800" y="609600"/>
                  </a:lnTo>
                  <a:lnTo>
                    <a:pt x="255374" y="605609"/>
                  </a:lnTo>
                  <a:lnTo>
                    <a:pt x="208483" y="594055"/>
                  </a:lnTo>
                  <a:lnTo>
                    <a:pt x="164753" y="575567"/>
                  </a:lnTo>
                  <a:lnTo>
                    <a:pt x="124815" y="550773"/>
                  </a:lnTo>
                  <a:lnTo>
                    <a:pt x="89296" y="520303"/>
                  </a:lnTo>
                  <a:lnTo>
                    <a:pt x="58826" y="484784"/>
                  </a:lnTo>
                  <a:lnTo>
                    <a:pt x="34032" y="444846"/>
                  </a:lnTo>
                  <a:lnTo>
                    <a:pt x="15544" y="401116"/>
                  </a:lnTo>
                  <a:lnTo>
                    <a:pt x="3990" y="354225"/>
                  </a:lnTo>
                  <a:lnTo>
                    <a:pt x="0" y="304800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07942" y="2716529"/>
              <a:ext cx="360045" cy="862965"/>
            </a:xfrm>
            <a:custGeom>
              <a:avLst/>
              <a:gdLst/>
              <a:ahLst/>
              <a:cxnLst/>
              <a:rect l="l" t="t" r="r" b="b"/>
              <a:pathLst>
                <a:path w="360045" h="862964">
                  <a:moveTo>
                    <a:pt x="0" y="214884"/>
                  </a:moveTo>
                  <a:lnTo>
                    <a:pt x="286512" y="0"/>
                  </a:lnTo>
                </a:path>
                <a:path w="360045" h="862964">
                  <a:moveTo>
                    <a:pt x="0" y="647700"/>
                  </a:moveTo>
                  <a:lnTo>
                    <a:pt x="359663" y="862584"/>
                  </a:lnTo>
                </a:path>
              </a:pathLst>
            </a:custGeom>
            <a:ln w="228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51882" y="2864357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255374" y="3990"/>
                  </a:lnTo>
                  <a:lnTo>
                    <a:pt x="208483" y="15544"/>
                  </a:lnTo>
                  <a:lnTo>
                    <a:pt x="164753" y="34032"/>
                  </a:lnTo>
                  <a:lnTo>
                    <a:pt x="124815" y="58826"/>
                  </a:lnTo>
                  <a:lnTo>
                    <a:pt x="89296" y="89296"/>
                  </a:lnTo>
                  <a:lnTo>
                    <a:pt x="58826" y="124815"/>
                  </a:lnTo>
                  <a:lnTo>
                    <a:pt x="34032" y="164753"/>
                  </a:lnTo>
                  <a:lnTo>
                    <a:pt x="15544" y="208483"/>
                  </a:lnTo>
                  <a:lnTo>
                    <a:pt x="3990" y="255374"/>
                  </a:lnTo>
                  <a:lnTo>
                    <a:pt x="0" y="304800"/>
                  </a:lnTo>
                  <a:lnTo>
                    <a:pt x="3990" y="354225"/>
                  </a:lnTo>
                  <a:lnTo>
                    <a:pt x="15544" y="401116"/>
                  </a:lnTo>
                  <a:lnTo>
                    <a:pt x="34032" y="444846"/>
                  </a:lnTo>
                  <a:lnTo>
                    <a:pt x="58826" y="484784"/>
                  </a:lnTo>
                  <a:lnTo>
                    <a:pt x="89296" y="520303"/>
                  </a:lnTo>
                  <a:lnTo>
                    <a:pt x="124815" y="550773"/>
                  </a:lnTo>
                  <a:lnTo>
                    <a:pt x="164753" y="575567"/>
                  </a:lnTo>
                  <a:lnTo>
                    <a:pt x="208483" y="594055"/>
                  </a:lnTo>
                  <a:lnTo>
                    <a:pt x="255374" y="605609"/>
                  </a:lnTo>
                  <a:lnTo>
                    <a:pt x="304800" y="609600"/>
                  </a:lnTo>
                  <a:lnTo>
                    <a:pt x="354225" y="605609"/>
                  </a:lnTo>
                  <a:lnTo>
                    <a:pt x="401116" y="594055"/>
                  </a:lnTo>
                  <a:lnTo>
                    <a:pt x="444846" y="575567"/>
                  </a:lnTo>
                  <a:lnTo>
                    <a:pt x="484784" y="550773"/>
                  </a:lnTo>
                  <a:lnTo>
                    <a:pt x="520303" y="520303"/>
                  </a:lnTo>
                  <a:lnTo>
                    <a:pt x="550773" y="484784"/>
                  </a:lnTo>
                  <a:lnTo>
                    <a:pt x="575567" y="444846"/>
                  </a:lnTo>
                  <a:lnTo>
                    <a:pt x="594055" y="401116"/>
                  </a:lnTo>
                  <a:lnTo>
                    <a:pt x="605609" y="354225"/>
                  </a:lnTo>
                  <a:lnTo>
                    <a:pt x="609600" y="304800"/>
                  </a:lnTo>
                  <a:lnTo>
                    <a:pt x="605609" y="255374"/>
                  </a:lnTo>
                  <a:lnTo>
                    <a:pt x="594055" y="208483"/>
                  </a:lnTo>
                  <a:lnTo>
                    <a:pt x="575567" y="164753"/>
                  </a:lnTo>
                  <a:lnTo>
                    <a:pt x="550773" y="124815"/>
                  </a:lnTo>
                  <a:lnTo>
                    <a:pt x="520303" y="89296"/>
                  </a:lnTo>
                  <a:lnTo>
                    <a:pt x="484784" y="58826"/>
                  </a:lnTo>
                  <a:lnTo>
                    <a:pt x="444846" y="34032"/>
                  </a:lnTo>
                  <a:lnTo>
                    <a:pt x="401116" y="15544"/>
                  </a:lnTo>
                  <a:lnTo>
                    <a:pt x="354225" y="399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51882" y="2864357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609600" y="304800"/>
                  </a:moveTo>
                  <a:lnTo>
                    <a:pt x="605609" y="255374"/>
                  </a:lnTo>
                  <a:lnTo>
                    <a:pt x="594055" y="208483"/>
                  </a:lnTo>
                  <a:lnTo>
                    <a:pt x="575567" y="164753"/>
                  </a:lnTo>
                  <a:lnTo>
                    <a:pt x="550773" y="124815"/>
                  </a:lnTo>
                  <a:lnTo>
                    <a:pt x="520303" y="89296"/>
                  </a:lnTo>
                  <a:lnTo>
                    <a:pt x="484784" y="58826"/>
                  </a:lnTo>
                  <a:lnTo>
                    <a:pt x="444846" y="34032"/>
                  </a:lnTo>
                  <a:lnTo>
                    <a:pt x="401116" y="15544"/>
                  </a:lnTo>
                  <a:lnTo>
                    <a:pt x="354225" y="3990"/>
                  </a:lnTo>
                  <a:lnTo>
                    <a:pt x="304800" y="0"/>
                  </a:lnTo>
                  <a:lnTo>
                    <a:pt x="255374" y="3990"/>
                  </a:lnTo>
                  <a:lnTo>
                    <a:pt x="208483" y="15544"/>
                  </a:lnTo>
                  <a:lnTo>
                    <a:pt x="164753" y="34032"/>
                  </a:lnTo>
                  <a:lnTo>
                    <a:pt x="124815" y="58826"/>
                  </a:lnTo>
                  <a:lnTo>
                    <a:pt x="89296" y="89296"/>
                  </a:lnTo>
                  <a:lnTo>
                    <a:pt x="58826" y="124815"/>
                  </a:lnTo>
                  <a:lnTo>
                    <a:pt x="34032" y="164753"/>
                  </a:lnTo>
                  <a:lnTo>
                    <a:pt x="15544" y="208483"/>
                  </a:lnTo>
                  <a:lnTo>
                    <a:pt x="3990" y="255374"/>
                  </a:lnTo>
                  <a:lnTo>
                    <a:pt x="0" y="304800"/>
                  </a:lnTo>
                  <a:lnTo>
                    <a:pt x="3990" y="354225"/>
                  </a:lnTo>
                  <a:lnTo>
                    <a:pt x="15544" y="401116"/>
                  </a:lnTo>
                  <a:lnTo>
                    <a:pt x="34032" y="444846"/>
                  </a:lnTo>
                  <a:lnTo>
                    <a:pt x="58826" y="484784"/>
                  </a:lnTo>
                  <a:lnTo>
                    <a:pt x="89296" y="520303"/>
                  </a:lnTo>
                  <a:lnTo>
                    <a:pt x="124815" y="550773"/>
                  </a:lnTo>
                  <a:lnTo>
                    <a:pt x="164753" y="575567"/>
                  </a:lnTo>
                  <a:lnTo>
                    <a:pt x="208483" y="594055"/>
                  </a:lnTo>
                  <a:lnTo>
                    <a:pt x="255374" y="605609"/>
                  </a:lnTo>
                  <a:lnTo>
                    <a:pt x="304800" y="609600"/>
                  </a:lnTo>
                  <a:lnTo>
                    <a:pt x="354225" y="605609"/>
                  </a:lnTo>
                  <a:lnTo>
                    <a:pt x="401116" y="594055"/>
                  </a:lnTo>
                  <a:lnTo>
                    <a:pt x="444846" y="575567"/>
                  </a:lnTo>
                  <a:lnTo>
                    <a:pt x="484784" y="550773"/>
                  </a:lnTo>
                  <a:lnTo>
                    <a:pt x="520303" y="520303"/>
                  </a:lnTo>
                  <a:lnTo>
                    <a:pt x="550773" y="484784"/>
                  </a:lnTo>
                  <a:lnTo>
                    <a:pt x="575567" y="444846"/>
                  </a:lnTo>
                  <a:lnTo>
                    <a:pt x="594055" y="401116"/>
                  </a:lnTo>
                  <a:lnTo>
                    <a:pt x="605609" y="354225"/>
                  </a:lnTo>
                  <a:lnTo>
                    <a:pt x="609600" y="304800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00422" y="2716529"/>
              <a:ext cx="360045" cy="862965"/>
            </a:xfrm>
            <a:custGeom>
              <a:avLst/>
              <a:gdLst/>
              <a:ahLst/>
              <a:cxnLst/>
              <a:rect l="l" t="t" r="r" b="b"/>
              <a:pathLst>
                <a:path w="360045" h="862964">
                  <a:moveTo>
                    <a:pt x="359663" y="214884"/>
                  </a:moveTo>
                  <a:lnTo>
                    <a:pt x="73151" y="0"/>
                  </a:lnTo>
                </a:path>
                <a:path w="360045" h="862964">
                  <a:moveTo>
                    <a:pt x="359663" y="647700"/>
                  </a:moveTo>
                  <a:lnTo>
                    <a:pt x="0" y="862584"/>
                  </a:lnTo>
                </a:path>
              </a:pathLst>
            </a:custGeom>
            <a:ln w="228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04519" y="1432052"/>
            <a:ext cx="7880984" cy="181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Calibri"/>
                <a:cs typeface="Calibri"/>
              </a:rPr>
              <a:t>AVL </a:t>
            </a:r>
            <a:r>
              <a:rPr sz="2400" spc="-5" dirty="0">
                <a:latin typeface="Calibri"/>
                <a:cs typeface="Calibri"/>
              </a:rPr>
              <a:t>ağaçlarında olduğu </a:t>
            </a:r>
            <a:r>
              <a:rPr sz="2400" dirty="0">
                <a:latin typeface="Calibri"/>
                <a:cs typeface="Calibri"/>
              </a:rPr>
              <a:t>gibi </a:t>
            </a:r>
            <a:r>
              <a:rPr sz="2400" spc="-5" dirty="0">
                <a:latin typeface="Calibri"/>
                <a:cs typeface="Calibri"/>
              </a:rPr>
              <a:t>çocukları olan düğüm silindiğinde  soldaki </a:t>
            </a:r>
            <a:r>
              <a:rPr sz="2400" dirty="0">
                <a:latin typeface="Calibri"/>
                <a:cs typeface="Calibri"/>
              </a:rPr>
              <a:t>en </a:t>
            </a:r>
            <a:r>
              <a:rPr sz="2400" spc="-5" dirty="0">
                <a:latin typeface="Calibri"/>
                <a:cs typeface="Calibri"/>
              </a:rPr>
              <a:t>büyük düğüm </a:t>
            </a:r>
            <a:r>
              <a:rPr sz="2400" spc="-15" dirty="0">
                <a:latin typeface="Calibri"/>
                <a:cs typeface="Calibri"/>
              </a:rPr>
              <a:t>veya </a:t>
            </a:r>
            <a:r>
              <a:rPr sz="2400" spc="-10" dirty="0">
                <a:latin typeface="Calibri"/>
                <a:cs typeface="Calibri"/>
              </a:rPr>
              <a:t>sağdaki </a:t>
            </a:r>
            <a:r>
              <a:rPr sz="2400" dirty="0">
                <a:latin typeface="Calibri"/>
                <a:cs typeface="Calibri"/>
              </a:rPr>
              <a:t>en küçük </a:t>
            </a:r>
            <a:r>
              <a:rPr sz="2400" spc="-5" dirty="0">
                <a:latin typeface="Calibri"/>
                <a:cs typeface="Calibri"/>
              </a:rPr>
              <a:t>düğüm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alınır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Calibri"/>
                <a:cs typeface="Calibri"/>
              </a:rPr>
              <a:t>Eğer </a:t>
            </a:r>
            <a:r>
              <a:rPr sz="2400" spc="-5" dirty="0">
                <a:latin typeface="Calibri"/>
                <a:cs typeface="Calibri"/>
              </a:rPr>
              <a:t>silinen düğüm </a:t>
            </a:r>
            <a:r>
              <a:rPr sz="2400" dirty="0">
                <a:latin typeface="Calibri"/>
                <a:cs typeface="Calibri"/>
              </a:rPr>
              <a:t>kırmızı ise, </a:t>
            </a:r>
            <a:r>
              <a:rPr sz="2400" spc="-10" dirty="0">
                <a:latin typeface="Calibri"/>
                <a:cs typeface="Calibri"/>
              </a:rPr>
              <a:t>problem</a:t>
            </a:r>
            <a:r>
              <a:rPr sz="2400" spc="-25" dirty="0">
                <a:latin typeface="Calibri"/>
                <a:cs typeface="Calibri"/>
              </a:rPr>
              <a:t> yok.</a:t>
            </a:r>
            <a:endParaRPr sz="2400">
              <a:latin typeface="Calibri"/>
              <a:cs typeface="Calibri"/>
            </a:endParaRPr>
          </a:p>
          <a:p>
            <a:pPr marL="819150">
              <a:lnSpc>
                <a:spcPct val="100000"/>
              </a:lnSpc>
              <a:spcBef>
                <a:spcPts val="1980"/>
              </a:spcBef>
            </a:pPr>
            <a:r>
              <a:rPr sz="2400" spc="-5" dirty="0">
                <a:latin typeface="Arial"/>
                <a:cs typeface="Arial"/>
              </a:rPr>
              <a:t>Leaf nodes: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14472" y="4354067"/>
            <a:ext cx="3476625" cy="2171700"/>
            <a:chOff x="3014472" y="4354067"/>
            <a:chExt cx="3476625" cy="2171700"/>
          </a:xfrm>
        </p:grpSpPr>
        <p:sp>
          <p:nvSpPr>
            <p:cNvPr id="18" name="object 18"/>
            <p:cNvSpPr/>
            <p:nvPr/>
          </p:nvSpPr>
          <p:spPr>
            <a:xfrm>
              <a:off x="3708654" y="4437125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255374" y="3990"/>
                  </a:lnTo>
                  <a:lnTo>
                    <a:pt x="208483" y="15544"/>
                  </a:lnTo>
                  <a:lnTo>
                    <a:pt x="164753" y="34032"/>
                  </a:lnTo>
                  <a:lnTo>
                    <a:pt x="124815" y="58826"/>
                  </a:lnTo>
                  <a:lnTo>
                    <a:pt x="89296" y="89296"/>
                  </a:lnTo>
                  <a:lnTo>
                    <a:pt x="58826" y="124815"/>
                  </a:lnTo>
                  <a:lnTo>
                    <a:pt x="34032" y="164753"/>
                  </a:lnTo>
                  <a:lnTo>
                    <a:pt x="15544" y="208483"/>
                  </a:lnTo>
                  <a:lnTo>
                    <a:pt x="3990" y="255374"/>
                  </a:lnTo>
                  <a:lnTo>
                    <a:pt x="0" y="304800"/>
                  </a:lnTo>
                  <a:lnTo>
                    <a:pt x="3990" y="354225"/>
                  </a:lnTo>
                  <a:lnTo>
                    <a:pt x="15544" y="401116"/>
                  </a:lnTo>
                  <a:lnTo>
                    <a:pt x="34032" y="444846"/>
                  </a:lnTo>
                  <a:lnTo>
                    <a:pt x="58826" y="484784"/>
                  </a:lnTo>
                  <a:lnTo>
                    <a:pt x="89296" y="520303"/>
                  </a:lnTo>
                  <a:lnTo>
                    <a:pt x="124815" y="550773"/>
                  </a:lnTo>
                  <a:lnTo>
                    <a:pt x="164753" y="575567"/>
                  </a:lnTo>
                  <a:lnTo>
                    <a:pt x="208483" y="594055"/>
                  </a:lnTo>
                  <a:lnTo>
                    <a:pt x="255374" y="605609"/>
                  </a:lnTo>
                  <a:lnTo>
                    <a:pt x="304800" y="609600"/>
                  </a:lnTo>
                  <a:lnTo>
                    <a:pt x="354225" y="605609"/>
                  </a:lnTo>
                  <a:lnTo>
                    <a:pt x="401116" y="594055"/>
                  </a:lnTo>
                  <a:lnTo>
                    <a:pt x="444846" y="575567"/>
                  </a:lnTo>
                  <a:lnTo>
                    <a:pt x="484784" y="550773"/>
                  </a:lnTo>
                  <a:lnTo>
                    <a:pt x="520303" y="520303"/>
                  </a:lnTo>
                  <a:lnTo>
                    <a:pt x="550773" y="484784"/>
                  </a:lnTo>
                  <a:lnTo>
                    <a:pt x="575567" y="444846"/>
                  </a:lnTo>
                  <a:lnTo>
                    <a:pt x="594055" y="401116"/>
                  </a:lnTo>
                  <a:lnTo>
                    <a:pt x="605609" y="354225"/>
                  </a:lnTo>
                  <a:lnTo>
                    <a:pt x="609600" y="304800"/>
                  </a:lnTo>
                  <a:lnTo>
                    <a:pt x="605609" y="255374"/>
                  </a:lnTo>
                  <a:lnTo>
                    <a:pt x="594055" y="208483"/>
                  </a:lnTo>
                  <a:lnTo>
                    <a:pt x="575567" y="164753"/>
                  </a:lnTo>
                  <a:lnTo>
                    <a:pt x="550773" y="124815"/>
                  </a:lnTo>
                  <a:lnTo>
                    <a:pt x="520303" y="89296"/>
                  </a:lnTo>
                  <a:lnTo>
                    <a:pt x="484784" y="58826"/>
                  </a:lnTo>
                  <a:lnTo>
                    <a:pt x="444846" y="34032"/>
                  </a:lnTo>
                  <a:lnTo>
                    <a:pt x="401116" y="15544"/>
                  </a:lnTo>
                  <a:lnTo>
                    <a:pt x="354225" y="399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08654" y="4437125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304800"/>
                  </a:moveTo>
                  <a:lnTo>
                    <a:pt x="3990" y="255374"/>
                  </a:lnTo>
                  <a:lnTo>
                    <a:pt x="15544" y="208483"/>
                  </a:lnTo>
                  <a:lnTo>
                    <a:pt x="34032" y="164753"/>
                  </a:lnTo>
                  <a:lnTo>
                    <a:pt x="58826" y="124815"/>
                  </a:lnTo>
                  <a:lnTo>
                    <a:pt x="89296" y="89296"/>
                  </a:lnTo>
                  <a:lnTo>
                    <a:pt x="124815" y="58826"/>
                  </a:lnTo>
                  <a:lnTo>
                    <a:pt x="164753" y="34032"/>
                  </a:lnTo>
                  <a:lnTo>
                    <a:pt x="208483" y="15544"/>
                  </a:lnTo>
                  <a:lnTo>
                    <a:pt x="255374" y="3990"/>
                  </a:lnTo>
                  <a:lnTo>
                    <a:pt x="304800" y="0"/>
                  </a:lnTo>
                  <a:lnTo>
                    <a:pt x="354225" y="3990"/>
                  </a:lnTo>
                  <a:lnTo>
                    <a:pt x="401116" y="15544"/>
                  </a:lnTo>
                  <a:lnTo>
                    <a:pt x="444846" y="34032"/>
                  </a:lnTo>
                  <a:lnTo>
                    <a:pt x="484784" y="58826"/>
                  </a:lnTo>
                  <a:lnTo>
                    <a:pt x="520303" y="89296"/>
                  </a:lnTo>
                  <a:lnTo>
                    <a:pt x="550773" y="124815"/>
                  </a:lnTo>
                  <a:lnTo>
                    <a:pt x="575567" y="164753"/>
                  </a:lnTo>
                  <a:lnTo>
                    <a:pt x="594055" y="208483"/>
                  </a:lnTo>
                  <a:lnTo>
                    <a:pt x="605609" y="255374"/>
                  </a:lnTo>
                  <a:lnTo>
                    <a:pt x="609600" y="304800"/>
                  </a:lnTo>
                  <a:lnTo>
                    <a:pt x="605609" y="354225"/>
                  </a:lnTo>
                  <a:lnTo>
                    <a:pt x="594055" y="401116"/>
                  </a:lnTo>
                  <a:lnTo>
                    <a:pt x="575567" y="444846"/>
                  </a:lnTo>
                  <a:lnTo>
                    <a:pt x="550773" y="484784"/>
                  </a:lnTo>
                  <a:lnTo>
                    <a:pt x="520303" y="520303"/>
                  </a:lnTo>
                  <a:lnTo>
                    <a:pt x="484784" y="550773"/>
                  </a:lnTo>
                  <a:lnTo>
                    <a:pt x="444846" y="575567"/>
                  </a:lnTo>
                  <a:lnTo>
                    <a:pt x="401116" y="594055"/>
                  </a:lnTo>
                  <a:lnTo>
                    <a:pt x="354225" y="605609"/>
                  </a:lnTo>
                  <a:lnTo>
                    <a:pt x="304800" y="609600"/>
                  </a:lnTo>
                  <a:lnTo>
                    <a:pt x="255374" y="605609"/>
                  </a:lnTo>
                  <a:lnTo>
                    <a:pt x="208483" y="594055"/>
                  </a:lnTo>
                  <a:lnTo>
                    <a:pt x="164753" y="575567"/>
                  </a:lnTo>
                  <a:lnTo>
                    <a:pt x="124815" y="550773"/>
                  </a:lnTo>
                  <a:lnTo>
                    <a:pt x="89296" y="520303"/>
                  </a:lnTo>
                  <a:lnTo>
                    <a:pt x="58826" y="484784"/>
                  </a:lnTo>
                  <a:lnTo>
                    <a:pt x="34032" y="444846"/>
                  </a:lnTo>
                  <a:lnTo>
                    <a:pt x="15544" y="401116"/>
                  </a:lnTo>
                  <a:lnTo>
                    <a:pt x="3990" y="354225"/>
                  </a:lnTo>
                  <a:lnTo>
                    <a:pt x="0" y="304800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25140" y="5916167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255374" y="3989"/>
                  </a:lnTo>
                  <a:lnTo>
                    <a:pt x="208483" y="15538"/>
                  </a:lnTo>
                  <a:lnTo>
                    <a:pt x="164753" y="34020"/>
                  </a:lnTo>
                  <a:lnTo>
                    <a:pt x="124815" y="58808"/>
                  </a:lnTo>
                  <a:lnTo>
                    <a:pt x="89296" y="89273"/>
                  </a:lnTo>
                  <a:lnTo>
                    <a:pt x="58826" y="124788"/>
                  </a:lnTo>
                  <a:lnTo>
                    <a:pt x="34032" y="164725"/>
                  </a:lnTo>
                  <a:lnTo>
                    <a:pt x="15544" y="208458"/>
                  </a:lnTo>
                  <a:lnTo>
                    <a:pt x="3990" y="255359"/>
                  </a:lnTo>
                  <a:lnTo>
                    <a:pt x="0" y="304799"/>
                  </a:lnTo>
                  <a:lnTo>
                    <a:pt x="3990" y="354240"/>
                  </a:lnTo>
                  <a:lnTo>
                    <a:pt x="15544" y="401141"/>
                  </a:lnTo>
                  <a:lnTo>
                    <a:pt x="34032" y="444874"/>
                  </a:lnTo>
                  <a:lnTo>
                    <a:pt x="58826" y="484811"/>
                  </a:lnTo>
                  <a:lnTo>
                    <a:pt x="89296" y="520326"/>
                  </a:lnTo>
                  <a:lnTo>
                    <a:pt x="124815" y="550791"/>
                  </a:lnTo>
                  <a:lnTo>
                    <a:pt x="164753" y="575579"/>
                  </a:lnTo>
                  <a:lnTo>
                    <a:pt x="208483" y="594061"/>
                  </a:lnTo>
                  <a:lnTo>
                    <a:pt x="255374" y="605610"/>
                  </a:lnTo>
                  <a:lnTo>
                    <a:pt x="304800" y="609599"/>
                  </a:lnTo>
                  <a:lnTo>
                    <a:pt x="354225" y="605610"/>
                  </a:lnTo>
                  <a:lnTo>
                    <a:pt x="401116" y="594061"/>
                  </a:lnTo>
                  <a:lnTo>
                    <a:pt x="444846" y="575579"/>
                  </a:lnTo>
                  <a:lnTo>
                    <a:pt x="484784" y="550791"/>
                  </a:lnTo>
                  <a:lnTo>
                    <a:pt x="520303" y="520326"/>
                  </a:lnTo>
                  <a:lnTo>
                    <a:pt x="550773" y="484811"/>
                  </a:lnTo>
                  <a:lnTo>
                    <a:pt x="575567" y="444874"/>
                  </a:lnTo>
                  <a:lnTo>
                    <a:pt x="594055" y="401141"/>
                  </a:lnTo>
                  <a:lnTo>
                    <a:pt x="605609" y="354240"/>
                  </a:lnTo>
                  <a:lnTo>
                    <a:pt x="609600" y="304799"/>
                  </a:lnTo>
                  <a:lnTo>
                    <a:pt x="605609" y="255359"/>
                  </a:lnTo>
                  <a:lnTo>
                    <a:pt x="594055" y="208458"/>
                  </a:lnTo>
                  <a:lnTo>
                    <a:pt x="575567" y="164725"/>
                  </a:lnTo>
                  <a:lnTo>
                    <a:pt x="550773" y="124788"/>
                  </a:lnTo>
                  <a:lnTo>
                    <a:pt x="520303" y="89273"/>
                  </a:lnTo>
                  <a:lnTo>
                    <a:pt x="484784" y="58808"/>
                  </a:lnTo>
                  <a:lnTo>
                    <a:pt x="444846" y="34020"/>
                  </a:lnTo>
                  <a:lnTo>
                    <a:pt x="401116" y="15538"/>
                  </a:lnTo>
                  <a:lnTo>
                    <a:pt x="354225" y="398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13097" y="4365497"/>
              <a:ext cx="360045" cy="792480"/>
            </a:xfrm>
            <a:custGeom>
              <a:avLst/>
              <a:gdLst/>
              <a:ahLst/>
              <a:cxnLst/>
              <a:rect l="l" t="t" r="r" b="b"/>
              <a:pathLst>
                <a:path w="360045" h="792479">
                  <a:moveTo>
                    <a:pt x="0" y="576071"/>
                  </a:moveTo>
                  <a:lnTo>
                    <a:pt x="359663" y="792479"/>
                  </a:lnTo>
                </a:path>
                <a:path w="360045" h="792479">
                  <a:moveTo>
                    <a:pt x="71627" y="216407"/>
                  </a:moveTo>
                  <a:lnTo>
                    <a:pt x="359663" y="0"/>
                  </a:lnTo>
                </a:path>
              </a:pathLst>
            </a:custGeom>
            <a:ln w="228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86933" y="4437125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255374" y="3990"/>
                  </a:lnTo>
                  <a:lnTo>
                    <a:pt x="208483" y="15544"/>
                  </a:lnTo>
                  <a:lnTo>
                    <a:pt x="164753" y="34032"/>
                  </a:lnTo>
                  <a:lnTo>
                    <a:pt x="124815" y="58826"/>
                  </a:lnTo>
                  <a:lnTo>
                    <a:pt x="89296" y="89296"/>
                  </a:lnTo>
                  <a:lnTo>
                    <a:pt x="58826" y="124815"/>
                  </a:lnTo>
                  <a:lnTo>
                    <a:pt x="34032" y="164753"/>
                  </a:lnTo>
                  <a:lnTo>
                    <a:pt x="15544" y="208483"/>
                  </a:lnTo>
                  <a:lnTo>
                    <a:pt x="3990" y="255374"/>
                  </a:lnTo>
                  <a:lnTo>
                    <a:pt x="0" y="304800"/>
                  </a:lnTo>
                  <a:lnTo>
                    <a:pt x="3990" y="354225"/>
                  </a:lnTo>
                  <a:lnTo>
                    <a:pt x="15544" y="401116"/>
                  </a:lnTo>
                  <a:lnTo>
                    <a:pt x="34032" y="444846"/>
                  </a:lnTo>
                  <a:lnTo>
                    <a:pt x="58826" y="484784"/>
                  </a:lnTo>
                  <a:lnTo>
                    <a:pt x="89296" y="520303"/>
                  </a:lnTo>
                  <a:lnTo>
                    <a:pt x="124815" y="550773"/>
                  </a:lnTo>
                  <a:lnTo>
                    <a:pt x="164753" y="575567"/>
                  </a:lnTo>
                  <a:lnTo>
                    <a:pt x="208483" y="594055"/>
                  </a:lnTo>
                  <a:lnTo>
                    <a:pt x="255374" y="605609"/>
                  </a:lnTo>
                  <a:lnTo>
                    <a:pt x="304800" y="609600"/>
                  </a:lnTo>
                  <a:lnTo>
                    <a:pt x="354225" y="605609"/>
                  </a:lnTo>
                  <a:lnTo>
                    <a:pt x="401116" y="594055"/>
                  </a:lnTo>
                  <a:lnTo>
                    <a:pt x="444846" y="575567"/>
                  </a:lnTo>
                  <a:lnTo>
                    <a:pt x="484784" y="550773"/>
                  </a:lnTo>
                  <a:lnTo>
                    <a:pt x="520303" y="520303"/>
                  </a:lnTo>
                  <a:lnTo>
                    <a:pt x="550773" y="484784"/>
                  </a:lnTo>
                  <a:lnTo>
                    <a:pt x="575567" y="444846"/>
                  </a:lnTo>
                  <a:lnTo>
                    <a:pt x="594055" y="401116"/>
                  </a:lnTo>
                  <a:lnTo>
                    <a:pt x="605609" y="354225"/>
                  </a:lnTo>
                  <a:lnTo>
                    <a:pt x="609600" y="304800"/>
                  </a:lnTo>
                  <a:lnTo>
                    <a:pt x="605609" y="255374"/>
                  </a:lnTo>
                  <a:lnTo>
                    <a:pt x="594055" y="208483"/>
                  </a:lnTo>
                  <a:lnTo>
                    <a:pt x="575567" y="164753"/>
                  </a:lnTo>
                  <a:lnTo>
                    <a:pt x="550773" y="124815"/>
                  </a:lnTo>
                  <a:lnTo>
                    <a:pt x="520303" y="89296"/>
                  </a:lnTo>
                  <a:lnTo>
                    <a:pt x="484784" y="58826"/>
                  </a:lnTo>
                  <a:lnTo>
                    <a:pt x="444846" y="34032"/>
                  </a:lnTo>
                  <a:lnTo>
                    <a:pt x="401116" y="15544"/>
                  </a:lnTo>
                  <a:lnTo>
                    <a:pt x="354225" y="399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86933" y="4437125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609600" y="304800"/>
                  </a:moveTo>
                  <a:lnTo>
                    <a:pt x="605609" y="255374"/>
                  </a:lnTo>
                  <a:lnTo>
                    <a:pt x="594055" y="208483"/>
                  </a:lnTo>
                  <a:lnTo>
                    <a:pt x="575567" y="164753"/>
                  </a:lnTo>
                  <a:lnTo>
                    <a:pt x="550773" y="124815"/>
                  </a:lnTo>
                  <a:lnTo>
                    <a:pt x="520303" y="89296"/>
                  </a:lnTo>
                  <a:lnTo>
                    <a:pt x="484784" y="58826"/>
                  </a:lnTo>
                  <a:lnTo>
                    <a:pt x="444846" y="34032"/>
                  </a:lnTo>
                  <a:lnTo>
                    <a:pt x="401116" y="15544"/>
                  </a:lnTo>
                  <a:lnTo>
                    <a:pt x="354225" y="3990"/>
                  </a:lnTo>
                  <a:lnTo>
                    <a:pt x="304800" y="0"/>
                  </a:lnTo>
                  <a:lnTo>
                    <a:pt x="255374" y="3990"/>
                  </a:lnTo>
                  <a:lnTo>
                    <a:pt x="208483" y="15544"/>
                  </a:lnTo>
                  <a:lnTo>
                    <a:pt x="164753" y="34032"/>
                  </a:lnTo>
                  <a:lnTo>
                    <a:pt x="124815" y="58826"/>
                  </a:lnTo>
                  <a:lnTo>
                    <a:pt x="89296" y="89296"/>
                  </a:lnTo>
                  <a:lnTo>
                    <a:pt x="58826" y="124815"/>
                  </a:lnTo>
                  <a:lnTo>
                    <a:pt x="34032" y="164753"/>
                  </a:lnTo>
                  <a:lnTo>
                    <a:pt x="15544" y="208483"/>
                  </a:lnTo>
                  <a:lnTo>
                    <a:pt x="3990" y="255374"/>
                  </a:lnTo>
                  <a:lnTo>
                    <a:pt x="0" y="304800"/>
                  </a:lnTo>
                  <a:lnTo>
                    <a:pt x="3990" y="354225"/>
                  </a:lnTo>
                  <a:lnTo>
                    <a:pt x="15544" y="401116"/>
                  </a:lnTo>
                  <a:lnTo>
                    <a:pt x="34032" y="444846"/>
                  </a:lnTo>
                  <a:lnTo>
                    <a:pt x="58826" y="484784"/>
                  </a:lnTo>
                  <a:lnTo>
                    <a:pt x="89296" y="520303"/>
                  </a:lnTo>
                  <a:lnTo>
                    <a:pt x="124815" y="550773"/>
                  </a:lnTo>
                  <a:lnTo>
                    <a:pt x="164753" y="575567"/>
                  </a:lnTo>
                  <a:lnTo>
                    <a:pt x="208483" y="594055"/>
                  </a:lnTo>
                  <a:lnTo>
                    <a:pt x="255374" y="605609"/>
                  </a:lnTo>
                  <a:lnTo>
                    <a:pt x="304800" y="609600"/>
                  </a:lnTo>
                  <a:lnTo>
                    <a:pt x="354225" y="605609"/>
                  </a:lnTo>
                  <a:lnTo>
                    <a:pt x="401116" y="594055"/>
                  </a:lnTo>
                  <a:lnTo>
                    <a:pt x="444846" y="575567"/>
                  </a:lnTo>
                  <a:lnTo>
                    <a:pt x="484784" y="550773"/>
                  </a:lnTo>
                  <a:lnTo>
                    <a:pt x="520303" y="520303"/>
                  </a:lnTo>
                  <a:lnTo>
                    <a:pt x="550773" y="484784"/>
                  </a:lnTo>
                  <a:lnTo>
                    <a:pt x="575567" y="444846"/>
                  </a:lnTo>
                  <a:lnTo>
                    <a:pt x="594055" y="401116"/>
                  </a:lnTo>
                  <a:lnTo>
                    <a:pt x="605609" y="354225"/>
                  </a:lnTo>
                  <a:lnTo>
                    <a:pt x="609600" y="304800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68923" y="5916167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255374" y="3989"/>
                  </a:lnTo>
                  <a:lnTo>
                    <a:pt x="208483" y="15538"/>
                  </a:lnTo>
                  <a:lnTo>
                    <a:pt x="164753" y="34020"/>
                  </a:lnTo>
                  <a:lnTo>
                    <a:pt x="124815" y="58808"/>
                  </a:lnTo>
                  <a:lnTo>
                    <a:pt x="89296" y="89273"/>
                  </a:lnTo>
                  <a:lnTo>
                    <a:pt x="58826" y="124788"/>
                  </a:lnTo>
                  <a:lnTo>
                    <a:pt x="34032" y="164725"/>
                  </a:lnTo>
                  <a:lnTo>
                    <a:pt x="15544" y="208458"/>
                  </a:lnTo>
                  <a:lnTo>
                    <a:pt x="3990" y="255359"/>
                  </a:lnTo>
                  <a:lnTo>
                    <a:pt x="0" y="304799"/>
                  </a:lnTo>
                  <a:lnTo>
                    <a:pt x="3990" y="354240"/>
                  </a:lnTo>
                  <a:lnTo>
                    <a:pt x="15544" y="401141"/>
                  </a:lnTo>
                  <a:lnTo>
                    <a:pt x="34032" y="444874"/>
                  </a:lnTo>
                  <a:lnTo>
                    <a:pt x="58826" y="484811"/>
                  </a:lnTo>
                  <a:lnTo>
                    <a:pt x="89296" y="520326"/>
                  </a:lnTo>
                  <a:lnTo>
                    <a:pt x="124815" y="550791"/>
                  </a:lnTo>
                  <a:lnTo>
                    <a:pt x="164753" y="575579"/>
                  </a:lnTo>
                  <a:lnTo>
                    <a:pt x="208483" y="594061"/>
                  </a:lnTo>
                  <a:lnTo>
                    <a:pt x="255374" y="605610"/>
                  </a:lnTo>
                  <a:lnTo>
                    <a:pt x="304800" y="609599"/>
                  </a:lnTo>
                  <a:lnTo>
                    <a:pt x="354225" y="605610"/>
                  </a:lnTo>
                  <a:lnTo>
                    <a:pt x="401116" y="594061"/>
                  </a:lnTo>
                  <a:lnTo>
                    <a:pt x="444846" y="575579"/>
                  </a:lnTo>
                  <a:lnTo>
                    <a:pt x="484784" y="550791"/>
                  </a:lnTo>
                  <a:lnTo>
                    <a:pt x="520303" y="520326"/>
                  </a:lnTo>
                  <a:lnTo>
                    <a:pt x="550773" y="484811"/>
                  </a:lnTo>
                  <a:lnTo>
                    <a:pt x="575567" y="444874"/>
                  </a:lnTo>
                  <a:lnTo>
                    <a:pt x="594055" y="401141"/>
                  </a:lnTo>
                  <a:lnTo>
                    <a:pt x="605609" y="354240"/>
                  </a:lnTo>
                  <a:lnTo>
                    <a:pt x="609600" y="304799"/>
                  </a:lnTo>
                  <a:lnTo>
                    <a:pt x="605609" y="255359"/>
                  </a:lnTo>
                  <a:lnTo>
                    <a:pt x="594055" y="208458"/>
                  </a:lnTo>
                  <a:lnTo>
                    <a:pt x="575567" y="164725"/>
                  </a:lnTo>
                  <a:lnTo>
                    <a:pt x="550773" y="124788"/>
                  </a:lnTo>
                  <a:lnTo>
                    <a:pt x="520303" y="89273"/>
                  </a:lnTo>
                  <a:lnTo>
                    <a:pt x="484784" y="58808"/>
                  </a:lnTo>
                  <a:lnTo>
                    <a:pt x="444846" y="34020"/>
                  </a:lnTo>
                  <a:lnTo>
                    <a:pt x="401116" y="15538"/>
                  </a:lnTo>
                  <a:lnTo>
                    <a:pt x="354225" y="3989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25902" y="5084825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255374" y="3990"/>
                  </a:lnTo>
                  <a:lnTo>
                    <a:pt x="208483" y="15544"/>
                  </a:lnTo>
                  <a:lnTo>
                    <a:pt x="164753" y="34032"/>
                  </a:lnTo>
                  <a:lnTo>
                    <a:pt x="124815" y="58826"/>
                  </a:lnTo>
                  <a:lnTo>
                    <a:pt x="89296" y="89296"/>
                  </a:lnTo>
                  <a:lnTo>
                    <a:pt x="58826" y="124815"/>
                  </a:lnTo>
                  <a:lnTo>
                    <a:pt x="34032" y="164753"/>
                  </a:lnTo>
                  <a:lnTo>
                    <a:pt x="15544" y="208483"/>
                  </a:lnTo>
                  <a:lnTo>
                    <a:pt x="3990" y="255374"/>
                  </a:lnTo>
                  <a:lnTo>
                    <a:pt x="0" y="304800"/>
                  </a:lnTo>
                  <a:lnTo>
                    <a:pt x="3990" y="354225"/>
                  </a:lnTo>
                  <a:lnTo>
                    <a:pt x="15544" y="401116"/>
                  </a:lnTo>
                  <a:lnTo>
                    <a:pt x="34032" y="444846"/>
                  </a:lnTo>
                  <a:lnTo>
                    <a:pt x="58826" y="484784"/>
                  </a:lnTo>
                  <a:lnTo>
                    <a:pt x="89296" y="520303"/>
                  </a:lnTo>
                  <a:lnTo>
                    <a:pt x="124815" y="550773"/>
                  </a:lnTo>
                  <a:lnTo>
                    <a:pt x="164753" y="575567"/>
                  </a:lnTo>
                  <a:lnTo>
                    <a:pt x="208483" y="594055"/>
                  </a:lnTo>
                  <a:lnTo>
                    <a:pt x="255374" y="605609"/>
                  </a:lnTo>
                  <a:lnTo>
                    <a:pt x="304800" y="609600"/>
                  </a:lnTo>
                  <a:lnTo>
                    <a:pt x="354225" y="605609"/>
                  </a:lnTo>
                  <a:lnTo>
                    <a:pt x="401116" y="594055"/>
                  </a:lnTo>
                  <a:lnTo>
                    <a:pt x="444846" y="575567"/>
                  </a:lnTo>
                  <a:lnTo>
                    <a:pt x="484784" y="550773"/>
                  </a:lnTo>
                  <a:lnTo>
                    <a:pt x="520303" y="520303"/>
                  </a:lnTo>
                  <a:lnTo>
                    <a:pt x="550773" y="484784"/>
                  </a:lnTo>
                  <a:lnTo>
                    <a:pt x="575567" y="444846"/>
                  </a:lnTo>
                  <a:lnTo>
                    <a:pt x="594055" y="401116"/>
                  </a:lnTo>
                  <a:lnTo>
                    <a:pt x="605609" y="354225"/>
                  </a:lnTo>
                  <a:lnTo>
                    <a:pt x="609600" y="304800"/>
                  </a:lnTo>
                  <a:lnTo>
                    <a:pt x="605609" y="255374"/>
                  </a:lnTo>
                  <a:lnTo>
                    <a:pt x="594055" y="208483"/>
                  </a:lnTo>
                  <a:lnTo>
                    <a:pt x="575567" y="164753"/>
                  </a:lnTo>
                  <a:lnTo>
                    <a:pt x="550773" y="124815"/>
                  </a:lnTo>
                  <a:lnTo>
                    <a:pt x="520303" y="89296"/>
                  </a:lnTo>
                  <a:lnTo>
                    <a:pt x="484784" y="58826"/>
                  </a:lnTo>
                  <a:lnTo>
                    <a:pt x="444846" y="34032"/>
                  </a:lnTo>
                  <a:lnTo>
                    <a:pt x="401116" y="15544"/>
                  </a:lnTo>
                  <a:lnTo>
                    <a:pt x="354225" y="399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25902" y="5084825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304800"/>
                  </a:moveTo>
                  <a:lnTo>
                    <a:pt x="3990" y="255374"/>
                  </a:lnTo>
                  <a:lnTo>
                    <a:pt x="15544" y="208483"/>
                  </a:lnTo>
                  <a:lnTo>
                    <a:pt x="34032" y="164753"/>
                  </a:lnTo>
                  <a:lnTo>
                    <a:pt x="58826" y="124815"/>
                  </a:lnTo>
                  <a:lnTo>
                    <a:pt x="89296" y="89296"/>
                  </a:lnTo>
                  <a:lnTo>
                    <a:pt x="124815" y="58826"/>
                  </a:lnTo>
                  <a:lnTo>
                    <a:pt x="164753" y="34032"/>
                  </a:lnTo>
                  <a:lnTo>
                    <a:pt x="208483" y="15544"/>
                  </a:lnTo>
                  <a:lnTo>
                    <a:pt x="255374" y="3990"/>
                  </a:lnTo>
                  <a:lnTo>
                    <a:pt x="304800" y="0"/>
                  </a:lnTo>
                  <a:lnTo>
                    <a:pt x="354225" y="3990"/>
                  </a:lnTo>
                  <a:lnTo>
                    <a:pt x="401116" y="15544"/>
                  </a:lnTo>
                  <a:lnTo>
                    <a:pt x="444846" y="34032"/>
                  </a:lnTo>
                  <a:lnTo>
                    <a:pt x="484784" y="58826"/>
                  </a:lnTo>
                  <a:lnTo>
                    <a:pt x="520303" y="89296"/>
                  </a:lnTo>
                  <a:lnTo>
                    <a:pt x="550773" y="124815"/>
                  </a:lnTo>
                  <a:lnTo>
                    <a:pt x="575567" y="164753"/>
                  </a:lnTo>
                  <a:lnTo>
                    <a:pt x="594055" y="208483"/>
                  </a:lnTo>
                  <a:lnTo>
                    <a:pt x="605609" y="255374"/>
                  </a:lnTo>
                  <a:lnTo>
                    <a:pt x="609600" y="304800"/>
                  </a:lnTo>
                  <a:lnTo>
                    <a:pt x="605609" y="354225"/>
                  </a:lnTo>
                  <a:lnTo>
                    <a:pt x="594055" y="401116"/>
                  </a:lnTo>
                  <a:lnTo>
                    <a:pt x="575567" y="444846"/>
                  </a:lnTo>
                  <a:lnTo>
                    <a:pt x="550773" y="484784"/>
                  </a:lnTo>
                  <a:lnTo>
                    <a:pt x="520303" y="520303"/>
                  </a:lnTo>
                  <a:lnTo>
                    <a:pt x="484784" y="550773"/>
                  </a:lnTo>
                  <a:lnTo>
                    <a:pt x="444846" y="575567"/>
                  </a:lnTo>
                  <a:lnTo>
                    <a:pt x="401116" y="594055"/>
                  </a:lnTo>
                  <a:lnTo>
                    <a:pt x="354225" y="605609"/>
                  </a:lnTo>
                  <a:lnTo>
                    <a:pt x="304800" y="609600"/>
                  </a:lnTo>
                  <a:lnTo>
                    <a:pt x="255374" y="605609"/>
                  </a:lnTo>
                  <a:lnTo>
                    <a:pt x="208483" y="594055"/>
                  </a:lnTo>
                  <a:lnTo>
                    <a:pt x="164753" y="575567"/>
                  </a:lnTo>
                  <a:lnTo>
                    <a:pt x="124815" y="550773"/>
                  </a:lnTo>
                  <a:lnTo>
                    <a:pt x="89296" y="520303"/>
                  </a:lnTo>
                  <a:lnTo>
                    <a:pt x="58826" y="484784"/>
                  </a:lnTo>
                  <a:lnTo>
                    <a:pt x="34032" y="444846"/>
                  </a:lnTo>
                  <a:lnTo>
                    <a:pt x="15544" y="401116"/>
                  </a:lnTo>
                  <a:lnTo>
                    <a:pt x="3990" y="354225"/>
                  </a:lnTo>
                  <a:lnTo>
                    <a:pt x="0" y="304800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29940" y="5027675"/>
              <a:ext cx="467359" cy="960119"/>
            </a:xfrm>
            <a:custGeom>
              <a:avLst/>
              <a:gdLst/>
              <a:ahLst/>
              <a:cxnLst/>
              <a:rect l="l" t="t" r="r" b="b"/>
              <a:pathLst>
                <a:path w="467360" h="960120">
                  <a:moveTo>
                    <a:pt x="467233" y="0"/>
                  </a:moveTo>
                  <a:lnTo>
                    <a:pt x="216408" y="144399"/>
                  </a:lnTo>
                </a:path>
                <a:path w="467360" h="960120">
                  <a:moveTo>
                    <a:pt x="0" y="665988"/>
                  </a:moveTo>
                  <a:lnTo>
                    <a:pt x="0" y="9596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69686" y="5084825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255374" y="3990"/>
                  </a:lnTo>
                  <a:lnTo>
                    <a:pt x="208483" y="15544"/>
                  </a:lnTo>
                  <a:lnTo>
                    <a:pt x="164753" y="34032"/>
                  </a:lnTo>
                  <a:lnTo>
                    <a:pt x="124815" y="58826"/>
                  </a:lnTo>
                  <a:lnTo>
                    <a:pt x="89296" y="89296"/>
                  </a:lnTo>
                  <a:lnTo>
                    <a:pt x="58826" y="124815"/>
                  </a:lnTo>
                  <a:lnTo>
                    <a:pt x="34032" y="164753"/>
                  </a:lnTo>
                  <a:lnTo>
                    <a:pt x="15544" y="208483"/>
                  </a:lnTo>
                  <a:lnTo>
                    <a:pt x="3990" y="255374"/>
                  </a:lnTo>
                  <a:lnTo>
                    <a:pt x="0" y="304800"/>
                  </a:lnTo>
                  <a:lnTo>
                    <a:pt x="3990" y="354225"/>
                  </a:lnTo>
                  <a:lnTo>
                    <a:pt x="15544" y="401116"/>
                  </a:lnTo>
                  <a:lnTo>
                    <a:pt x="34032" y="444846"/>
                  </a:lnTo>
                  <a:lnTo>
                    <a:pt x="58826" y="484784"/>
                  </a:lnTo>
                  <a:lnTo>
                    <a:pt x="89296" y="520303"/>
                  </a:lnTo>
                  <a:lnTo>
                    <a:pt x="124815" y="550773"/>
                  </a:lnTo>
                  <a:lnTo>
                    <a:pt x="164753" y="575567"/>
                  </a:lnTo>
                  <a:lnTo>
                    <a:pt x="208483" y="594055"/>
                  </a:lnTo>
                  <a:lnTo>
                    <a:pt x="255374" y="605609"/>
                  </a:lnTo>
                  <a:lnTo>
                    <a:pt x="304800" y="609600"/>
                  </a:lnTo>
                  <a:lnTo>
                    <a:pt x="354225" y="605609"/>
                  </a:lnTo>
                  <a:lnTo>
                    <a:pt x="401116" y="594055"/>
                  </a:lnTo>
                  <a:lnTo>
                    <a:pt x="444846" y="575567"/>
                  </a:lnTo>
                  <a:lnTo>
                    <a:pt x="484784" y="550773"/>
                  </a:lnTo>
                  <a:lnTo>
                    <a:pt x="520303" y="520303"/>
                  </a:lnTo>
                  <a:lnTo>
                    <a:pt x="550773" y="484784"/>
                  </a:lnTo>
                  <a:lnTo>
                    <a:pt x="575567" y="444846"/>
                  </a:lnTo>
                  <a:lnTo>
                    <a:pt x="594055" y="401116"/>
                  </a:lnTo>
                  <a:lnTo>
                    <a:pt x="605609" y="354225"/>
                  </a:lnTo>
                  <a:lnTo>
                    <a:pt x="609600" y="304800"/>
                  </a:lnTo>
                  <a:lnTo>
                    <a:pt x="605609" y="255374"/>
                  </a:lnTo>
                  <a:lnTo>
                    <a:pt x="594055" y="208483"/>
                  </a:lnTo>
                  <a:lnTo>
                    <a:pt x="575567" y="164753"/>
                  </a:lnTo>
                  <a:lnTo>
                    <a:pt x="550773" y="124815"/>
                  </a:lnTo>
                  <a:lnTo>
                    <a:pt x="520303" y="89296"/>
                  </a:lnTo>
                  <a:lnTo>
                    <a:pt x="484784" y="58826"/>
                  </a:lnTo>
                  <a:lnTo>
                    <a:pt x="444846" y="34032"/>
                  </a:lnTo>
                  <a:lnTo>
                    <a:pt x="401116" y="15544"/>
                  </a:lnTo>
                  <a:lnTo>
                    <a:pt x="354225" y="399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69686" y="5084825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609600" y="304800"/>
                  </a:moveTo>
                  <a:lnTo>
                    <a:pt x="605609" y="255374"/>
                  </a:lnTo>
                  <a:lnTo>
                    <a:pt x="594055" y="208483"/>
                  </a:lnTo>
                  <a:lnTo>
                    <a:pt x="575567" y="164753"/>
                  </a:lnTo>
                  <a:lnTo>
                    <a:pt x="550773" y="124815"/>
                  </a:lnTo>
                  <a:lnTo>
                    <a:pt x="520303" y="89296"/>
                  </a:lnTo>
                  <a:lnTo>
                    <a:pt x="484784" y="58826"/>
                  </a:lnTo>
                  <a:lnTo>
                    <a:pt x="444846" y="34032"/>
                  </a:lnTo>
                  <a:lnTo>
                    <a:pt x="401116" y="15544"/>
                  </a:lnTo>
                  <a:lnTo>
                    <a:pt x="354225" y="3990"/>
                  </a:lnTo>
                  <a:lnTo>
                    <a:pt x="304800" y="0"/>
                  </a:lnTo>
                  <a:lnTo>
                    <a:pt x="255374" y="3990"/>
                  </a:lnTo>
                  <a:lnTo>
                    <a:pt x="208483" y="15544"/>
                  </a:lnTo>
                  <a:lnTo>
                    <a:pt x="164753" y="34032"/>
                  </a:lnTo>
                  <a:lnTo>
                    <a:pt x="124815" y="58826"/>
                  </a:lnTo>
                  <a:lnTo>
                    <a:pt x="89296" y="89296"/>
                  </a:lnTo>
                  <a:lnTo>
                    <a:pt x="58826" y="124815"/>
                  </a:lnTo>
                  <a:lnTo>
                    <a:pt x="34032" y="164753"/>
                  </a:lnTo>
                  <a:lnTo>
                    <a:pt x="15544" y="208483"/>
                  </a:lnTo>
                  <a:lnTo>
                    <a:pt x="3990" y="255374"/>
                  </a:lnTo>
                  <a:lnTo>
                    <a:pt x="0" y="304800"/>
                  </a:lnTo>
                  <a:lnTo>
                    <a:pt x="3990" y="354225"/>
                  </a:lnTo>
                  <a:lnTo>
                    <a:pt x="15544" y="401116"/>
                  </a:lnTo>
                  <a:lnTo>
                    <a:pt x="34032" y="444846"/>
                  </a:lnTo>
                  <a:lnTo>
                    <a:pt x="58826" y="484784"/>
                  </a:lnTo>
                  <a:lnTo>
                    <a:pt x="89296" y="520303"/>
                  </a:lnTo>
                  <a:lnTo>
                    <a:pt x="124815" y="550773"/>
                  </a:lnTo>
                  <a:lnTo>
                    <a:pt x="164753" y="575567"/>
                  </a:lnTo>
                  <a:lnTo>
                    <a:pt x="208483" y="594055"/>
                  </a:lnTo>
                  <a:lnTo>
                    <a:pt x="255374" y="605609"/>
                  </a:lnTo>
                  <a:lnTo>
                    <a:pt x="304800" y="609600"/>
                  </a:lnTo>
                  <a:lnTo>
                    <a:pt x="354225" y="605609"/>
                  </a:lnTo>
                  <a:lnTo>
                    <a:pt x="401116" y="594055"/>
                  </a:lnTo>
                  <a:lnTo>
                    <a:pt x="444846" y="575567"/>
                  </a:lnTo>
                  <a:lnTo>
                    <a:pt x="484784" y="550773"/>
                  </a:lnTo>
                  <a:lnTo>
                    <a:pt x="520303" y="520303"/>
                  </a:lnTo>
                  <a:lnTo>
                    <a:pt x="550773" y="484784"/>
                  </a:lnTo>
                  <a:lnTo>
                    <a:pt x="575567" y="444846"/>
                  </a:lnTo>
                  <a:lnTo>
                    <a:pt x="594055" y="401116"/>
                  </a:lnTo>
                  <a:lnTo>
                    <a:pt x="605609" y="354225"/>
                  </a:lnTo>
                  <a:lnTo>
                    <a:pt x="609600" y="304800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707379" y="5027675"/>
              <a:ext cx="466725" cy="960119"/>
            </a:xfrm>
            <a:custGeom>
              <a:avLst/>
              <a:gdLst/>
              <a:ahLst/>
              <a:cxnLst/>
              <a:rect l="l" t="t" r="r" b="b"/>
              <a:pathLst>
                <a:path w="466725" h="960120">
                  <a:moveTo>
                    <a:pt x="0" y="0"/>
                  </a:moveTo>
                  <a:lnTo>
                    <a:pt x="250825" y="144399"/>
                  </a:lnTo>
                </a:path>
                <a:path w="466725" h="960120">
                  <a:moveTo>
                    <a:pt x="466344" y="665988"/>
                  </a:moveTo>
                  <a:lnTo>
                    <a:pt x="466344" y="9596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32426" y="4365497"/>
              <a:ext cx="361315" cy="792480"/>
            </a:xfrm>
            <a:custGeom>
              <a:avLst/>
              <a:gdLst/>
              <a:ahLst/>
              <a:cxnLst/>
              <a:rect l="l" t="t" r="r" b="b"/>
              <a:pathLst>
                <a:path w="361314" h="792479">
                  <a:moveTo>
                    <a:pt x="361188" y="576071"/>
                  </a:moveTo>
                  <a:lnTo>
                    <a:pt x="0" y="792479"/>
                  </a:lnTo>
                </a:path>
                <a:path w="361314" h="792479">
                  <a:moveTo>
                    <a:pt x="288036" y="216407"/>
                  </a:moveTo>
                  <a:lnTo>
                    <a:pt x="0" y="0"/>
                  </a:lnTo>
                </a:path>
              </a:pathLst>
            </a:custGeom>
            <a:ln w="228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30702" y="5028437"/>
              <a:ext cx="2628265" cy="1047750"/>
            </a:xfrm>
            <a:custGeom>
              <a:avLst/>
              <a:gdLst/>
              <a:ahLst/>
              <a:cxnLst/>
              <a:rect l="l" t="t" r="r" b="b"/>
              <a:pathLst>
                <a:path w="2628265" h="1047750">
                  <a:moveTo>
                    <a:pt x="466725" y="0"/>
                  </a:moveTo>
                  <a:lnTo>
                    <a:pt x="0" y="958850"/>
                  </a:lnTo>
                </a:path>
                <a:path w="2628265" h="1047750">
                  <a:moveTo>
                    <a:pt x="2377440" y="0"/>
                  </a:moveTo>
                  <a:lnTo>
                    <a:pt x="2628265" y="104775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46608" y="4581525"/>
            <a:ext cx="2585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Single child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nodes: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680" y="573735"/>
            <a:ext cx="53219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AC0000"/>
                </a:solidFill>
                <a:latin typeface="Calibri"/>
                <a:cs typeface="Calibri"/>
              </a:rPr>
              <a:t>Bir </a:t>
            </a: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kırmızı-siyah </a:t>
            </a:r>
            <a:r>
              <a:rPr sz="3600" b="1" spc="-20" dirty="0">
                <a:solidFill>
                  <a:srgbClr val="AC0000"/>
                </a:solidFill>
                <a:latin typeface="Calibri"/>
                <a:cs typeface="Calibri"/>
              </a:rPr>
              <a:t>ağaç</a:t>
            </a:r>
            <a:r>
              <a:rPr sz="3600" b="1" spc="-9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AC0000"/>
                </a:solidFill>
                <a:latin typeface="Calibri"/>
                <a:cs typeface="Calibri"/>
              </a:rPr>
              <a:t>örneği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7196" y="1629155"/>
            <a:ext cx="7217664" cy="4831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471041"/>
            <a:ext cx="44265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AC0000"/>
                </a:solidFill>
              </a:rPr>
              <a:t>Red-Black </a:t>
            </a:r>
            <a:r>
              <a:rPr sz="4000" spc="-65" dirty="0">
                <a:solidFill>
                  <a:srgbClr val="AC0000"/>
                </a:solidFill>
              </a:rPr>
              <a:t>Tree:</a:t>
            </a:r>
            <a:r>
              <a:rPr sz="4000" spc="-75" dirty="0">
                <a:solidFill>
                  <a:srgbClr val="AC0000"/>
                </a:solidFill>
              </a:rPr>
              <a:t> </a:t>
            </a:r>
            <a:r>
              <a:rPr sz="4000" spc="-10" dirty="0">
                <a:solidFill>
                  <a:srgbClr val="AC0000"/>
                </a:solidFill>
              </a:rPr>
              <a:t>Silme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190955" y="2263902"/>
            <a:ext cx="5721350" cy="9042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Eğer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silinen düğüm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kırmızı ise,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problem</a:t>
            </a:r>
            <a:r>
              <a:rPr sz="2400" spc="-114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yok.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Eğer siyah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ise kırmızı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yap ve</a:t>
            </a:r>
            <a:r>
              <a:rPr sz="2400" spc="-3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sil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8339" y="3802379"/>
            <a:ext cx="1506220" cy="798830"/>
            <a:chOff x="1958339" y="3802379"/>
            <a:chExt cx="1506220" cy="798830"/>
          </a:xfrm>
        </p:grpSpPr>
        <p:sp>
          <p:nvSpPr>
            <p:cNvPr id="5" name="object 5"/>
            <p:cNvSpPr/>
            <p:nvPr/>
          </p:nvSpPr>
          <p:spPr>
            <a:xfrm>
              <a:off x="1969769" y="4095749"/>
              <a:ext cx="1483360" cy="494030"/>
            </a:xfrm>
            <a:custGeom>
              <a:avLst/>
              <a:gdLst/>
              <a:ahLst/>
              <a:cxnLst/>
              <a:rect l="l" t="t" r="r" b="b"/>
              <a:pathLst>
                <a:path w="1483360" h="494029">
                  <a:moveTo>
                    <a:pt x="989076" y="0"/>
                  </a:moveTo>
                  <a:lnTo>
                    <a:pt x="1482852" y="493775"/>
                  </a:lnTo>
                </a:path>
                <a:path w="1483360" h="494029">
                  <a:moveTo>
                    <a:pt x="565404" y="70104"/>
                  </a:moveTo>
                  <a:lnTo>
                    <a:pt x="0" y="49377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63545" y="3813809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282702" y="0"/>
                  </a:moveTo>
                  <a:lnTo>
                    <a:pt x="236858" y="3701"/>
                  </a:lnTo>
                  <a:lnTo>
                    <a:pt x="193365" y="14417"/>
                  </a:lnTo>
                  <a:lnTo>
                    <a:pt x="152805" y="31563"/>
                  </a:lnTo>
                  <a:lnTo>
                    <a:pt x="115763" y="54559"/>
                  </a:lnTo>
                  <a:lnTo>
                    <a:pt x="82819" y="82819"/>
                  </a:lnTo>
                  <a:lnTo>
                    <a:pt x="54559" y="115763"/>
                  </a:lnTo>
                  <a:lnTo>
                    <a:pt x="31563" y="152805"/>
                  </a:lnTo>
                  <a:lnTo>
                    <a:pt x="14417" y="193365"/>
                  </a:lnTo>
                  <a:lnTo>
                    <a:pt x="3701" y="236858"/>
                  </a:lnTo>
                  <a:lnTo>
                    <a:pt x="0" y="282701"/>
                  </a:lnTo>
                  <a:lnTo>
                    <a:pt x="3701" y="328545"/>
                  </a:lnTo>
                  <a:lnTo>
                    <a:pt x="14417" y="372038"/>
                  </a:lnTo>
                  <a:lnTo>
                    <a:pt x="31563" y="412598"/>
                  </a:lnTo>
                  <a:lnTo>
                    <a:pt x="54559" y="449640"/>
                  </a:lnTo>
                  <a:lnTo>
                    <a:pt x="82819" y="482584"/>
                  </a:lnTo>
                  <a:lnTo>
                    <a:pt x="115763" y="510844"/>
                  </a:lnTo>
                  <a:lnTo>
                    <a:pt x="152805" y="533840"/>
                  </a:lnTo>
                  <a:lnTo>
                    <a:pt x="193365" y="550986"/>
                  </a:lnTo>
                  <a:lnTo>
                    <a:pt x="236858" y="561702"/>
                  </a:lnTo>
                  <a:lnTo>
                    <a:pt x="282702" y="565403"/>
                  </a:lnTo>
                  <a:lnTo>
                    <a:pt x="328545" y="561702"/>
                  </a:lnTo>
                  <a:lnTo>
                    <a:pt x="372038" y="550986"/>
                  </a:lnTo>
                  <a:lnTo>
                    <a:pt x="412598" y="533840"/>
                  </a:lnTo>
                  <a:lnTo>
                    <a:pt x="449640" y="510844"/>
                  </a:lnTo>
                  <a:lnTo>
                    <a:pt x="482584" y="482584"/>
                  </a:lnTo>
                  <a:lnTo>
                    <a:pt x="510844" y="449640"/>
                  </a:lnTo>
                  <a:lnTo>
                    <a:pt x="533840" y="412598"/>
                  </a:lnTo>
                  <a:lnTo>
                    <a:pt x="550986" y="372038"/>
                  </a:lnTo>
                  <a:lnTo>
                    <a:pt x="561702" y="328545"/>
                  </a:lnTo>
                  <a:lnTo>
                    <a:pt x="565404" y="282701"/>
                  </a:lnTo>
                  <a:lnTo>
                    <a:pt x="561702" y="236858"/>
                  </a:lnTo>
                  <a:lnTo>
                    <a:pt x="550986" y="193365"/>
                  </a:lnTo>
                  <a:lnTo>
                    <a:pt x="533840" y="152805"/>
                  </a:lnTo>
                  <a:lnTo>
                    <a:pt x="510844" y="115763"/>
                  </a:lnTo>
                  <a:lnTo>
                    <a:pt x="482584" y="82819"/>
                  </a:lnTo>
                  <a:lnTo>
                    <a:pt x="449640" y="54559"/>
                  </a:lnTo>
                  <a:lnTo>
                    <a:pt x="412598" y="31563"/>
                  </a:lnTo>
                  <a:lnTo>
                    <a:pt x="372038" y="14417"/>
                  </a:lnTo>
                  <a:lnTo>
                    <a:pt x="328545" y="3701"/>
                  </a:lnTo>
                  <a:lnTo>
                    <a:pt x="28270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3545" y="3813809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0" y="282701"/>
                  </a:moveTo>
                  <a:lnTo>
                    <a:pt x="3701" y="236858"/>
                  </a:lnTo>
                  <a:lnTo>
                    <a:pt x="14417" y="193365"/>
                  </a:lnTo>
                  <a:lnTo>
                    <a:pt x="31563" y="152805"/>
                  </a:lnTo>
                  <a:lnTo>
                    <a:pt x="54559" y="115763"/>
                  </a:lnTo>
                  <a:lnTo>
                    <a:pt x="82819" y="82819"/>
                  </a:lnTo>
                  <a:lnTo>
                    <a:pt x="115763" y="54559"/>
                  </a:lnTo>
                  <a:lnTo>
                    <a:pt x="152805" y="31563"/>
                  </a:lnTo>
                  <a:lnTo>
                    <a:pt x="193365" y="14417"/>
                  </a:lnTo>
                  <a:lnTo>
                    <a:pt x="236858" y="3701"/>
                  </a:lnTo>
                  <a:lnTo>
                    <a:pt x="282702" y="0"/>
                  </a:lnTo>
                  <a:lnTo>
                    <a:pt x="328545" y="3701"/>
                  </a:lnTo>
                  <a:lnTo>
                    <a:pt x="372038" y="14417"/>
                  </a:lnTo>
                  <a:lnTo>
                    <a:pt x="412598" y="31563"/>
                  </a:lnTo>
                  <a:lnTo>
                    <a:pt x="449640" y="54559"/>
                  </a:lnTo>
                  <a:lnTo>
                    <a:pt x="482584" y="82819"/>
                  </a:lnTo>
                  <a:lnTo>
                    <a:pt x="510844" y="115763"/>
                  </a:lnTo>
                  <a:lnTo>
                    <a:pt x="533840" y="152805"/>
                  </a:lnTo>
                  <a:lnTo>
                    <a:pt x="550986" y="193365"/>
                  </a:lnTo>
                  <a:lnTo>
                    <a:pt x="561702" y="236858"/>
                  </a:lnTo>
                  <a:lnTo>
                    <a:pt x="565404" y="282701"/>
                  </a:lnTo>
                  <a:lnTo>
                    <a:pt x="561702" y="328545"/>
                  </a:lnTo>
                  <a:lnTo>
                    <a:pt x="550986" y="372038"/>
                  </a:lnTo>
                  <a:lnTo>
                    <a:pt x="533840" y="412598"/>
                  </a:lnTo>
                  <a:lnTo>
                    <a:pt x="510844" y="449640"/>
                  </a:lnTo>
                  <a:lnTo>
                    <a:pt x="482584" y="482584"/>
                  </a:lnTo>
                  <a:lnTo>
                    <a:pt x="449640" y="510844"/>
                  </a:lnTo>
                  <a:lnTo>
                    <a:pt x="412598" y="533840"/>
                  </a:lnTo>
                  <a:lnTo>
                    <a:pt x="372038" y="550986"/>
                  </a:lnTo>
                  <a:lnTo>
                    <a:pt x="328545" y="561702"/>
                  </a:lnTo>
                  <a:lnTo>
                    <a:pt x="282702" y="565403"/>
                  </a:lnTo>
                  <a:lnTo>
                    <a:pt x="236858" y="561702"/>
                  </a:lnTo>
                  <a:lnTo>
                    <a:pt x="193365" y="550986"/>
                  </a:lnTo>
                  <a:lnTo>
                    <a:pt x="152805" y="533840"/>
                  </a:lnTo>
                  <a:lnTo>
                    <a:pt x="115763" y="510844"/>
                  </a:lnTo>
                  <a:lnTo>
                    <a:pt x="82819" y="482584"/>
                  </a:lnTo>
                  <a:lnTo>
                    <a:pt x="54559" y="449640"/>
                  </a:lnTo>
                  <a:lnTo>
                    <a:pt x="31563" y="412598"/>
                  </a:lnTo>
                  <a:lnTo>
                    <a:pt x="14417" y="372038"/>
                  </a:lnTo>
                  <a:lnTo>
                    <a:pt x="3701" y="328545"/>
                  </a:lnTo>
                  <a:lnTo>
                    <a:pt x="0" y="282701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31439" y="3893311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99459" y="4437888"/>
            <a:ext cx="588645" cy="586740"/>
            <a:chOff x="3299459" y="4437888"/>
            <a:chExt cx="588645" cy="586740"/>
          </a:xfrm>
        </p:grpSpPr>
        <p:sp>
          <p:nvSpPr>
            <p:cNvPr id="10" name="object 10"/>
            <p:cNvSpPr/>
            <p:nvPr/>
          </p:nvSpPr>
          <p:spPr>
            <a:xfrm>
              <a:off x="3310889" y="4449318"/>
              <a:ext cx="565785" cy="563880"/>
            </a:xfrm>
            <a:custGeom>
              <a:avLst/>
              <a:gdLst/>
              <a:ahLst/>
              <a:cxnLst/>
              <a:rect l="l" t="t" r="r" b="b"/>
              <a:pathLst>
                <a:path w="565785" h="563879">
                  <a:moveTo>
                    <a:pt x="282701" y="0"/>
                  </a:moveTo>
                  <a:lnTo>
                    <a:pt x="236858" y="3690"/>
                  </a:lnTo>
                  <a:lnTo>
                    <a:pt x="193365" y="14374"/>
                  </a:lnTo>
                  <a:lnTo>
                    <a:pt x="152805" y="31471"/>
                  </a:lnTo>
                  <a:lnTo>
                    <a:pt x="115763" y="54400"/>
                  </a:lnTo>
                  <a:lnTo>
                    <a:pt x="82819" y="82581"/>
                  </a:lnTo>
                  <a:lnTo>
                    <a:pt x="54559" y="115433"/>
                  </a:lnTo>
                  <a:lnTo>
                    <a:pt x="31563" y="152376"/>
                  </a:lnTo>
                  <a:lnTo>
                    <a:pt x="14417" y="192828"/>
                  </a:lnTo>
                  <a:lnTo>
                    <a:pt x="3701" y="236210"/>
                  </a:lnTo>
                  <a:lnTo>
                    <a:pt x="0" y="281939"/>
                  </a:lnTo>
                  <a:lnTo>
                    <a:pt x="3701" y="327669"/>
                  </a:lnTo>
                  <a:lnTo>
                    <a:pt x="14417" y="371051"/>
                  </a:lnTo>
                  <a:lnTo>
                    <a:pt x="31563" y="411503"/>
                  </a:lnTo>
                  <a:lnTo>
                    <a:pt x="54559" y="448446"/>
                  </a:lnTo>
                  <a:lnTo>
                    <a:pt x="82819" y="481298"/>
                  </a:lnTo>
                  <a:lnTo>
                    <a:pt x="115763" y="509479"/>
                  </a:lnTo>
                  <a:lnTo>
                    <a:pt x="152805" y="532408"/>
                  </a:lnTo>
                  <a:lnTo>
                    <a:pt x="193365" y="549505"/>
                  </a:lnTo>
                  <a:lnTo>
                    <a:pt x="236858" y="560189"/>
                  </a:lnTo>
                  <a:lnTo>
                    <a:pt x="282701" y="563879"/>
                  </a:lnTo>
                  <a:lnTo>
                    <a:pt x="328545" y="560189"/>
                  </a:lnTo>
                  <a:lnTo>
                    <a:pt x="372038" y="549505"/>
                  </a:lnTo>
                  <a:lnTo>
                    <a:pt x="412598" y="532408"/>
                  </a:lnTo>
                  <a:lnTo>
                    <a:pt x="449640" y="509479"/>
                  </a:lnTo>
                  <a:lnTo>
                    <a:pt x="482584" y="481298"/>
                  </a:lnTo>
                  <a:lnTo>
                    <a:pt x="510844" y="448446"/>
                  </a:lnTo>
                  <a:lnTo>
                    <a:pt x="533840" y="411503"/>
                  </a:lnTo>
                  <a:lnTo>
                    <a:pt x="550986" y="371051"/>
                  </a:lnTo>
                  <a:lnTo>
                    <a:pt x="561702" y="327669"/>
                  </a:lnTo>
                  <a:lnTo>
                    <a:pt x="565404" y="281939"/>
                  </a:lnTo>
                  <a:lnTo>
                    <a:pt x="561702" y="236210"/>
                  </a:lnTo>
                  <a:lnTo>
                    <a:pt x="550986" y="192828"/>
                  </a:lnTo>
                  <a:lnTo>
                    <a:pt x="533840" y="152376"/>
                  </a:lnTo>
                  <a:lnTo>
                    <a:pt x="510844" y="115433"/>
                  </a:lnTo>
                  <a:lnTo>
                    <a:pt x="482584" y="82581"/>
                  </a:lnTo>
                  <a:lnTo>
                    <a:pt x="449640" y="54400"/>
                  </a:lnTo>
                  <a:lnTo>
                    <a:pt x="412598" y="31471"/>
                  </a:lnTo>
                  <a:lnTo>
                    <a:pt x="372038" y="14374"/>
                  </a:lnTo>
                  <a:lnTo>
                    <a:pt x="328545" y="3690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10889" y="4449318"/>
              <a:ext cx="565785" cy="563880"/>
            </a:xfrm>
            <a:custGeom>
              <a:avLst/>
              <a:gdLst/>
              <a:ahLst/>
              <a:cxnLst/>
              <a:rect l="l" t="t" r="r" b="b"/>
              <a:pathLst>
                <a:path w="565785" h="563879">
                  <a:moveTo>
                    <a:pt x="0" y="281939"/>
                  </a:moveTo>
                  <a:lnTo>
                    <a:pt x="3701" y="236210"/>
                  </a:lnTo>
                  <a:lnTo>
                    <a:pt x="14417" y="192828"/>
                  </a:lnTo>
                  <a:lnTo>
                    <a:pt x="31563" y="152376"/>
                  </a:lnTo>
                  <a:lnTo>
                    <a:pt x="54559" y="115433"/>
                  </a:lnTo>
                  <a:lnTo>
                    <a:pt x="82819" y="82581"/>
                  </a:lnTo>
                  <a:lnTo>
                    <a:pt x="115763" y="54400"/>
                  </a:lnTo>
                  <a:lnTo>
                    <a:pt x="152805" y="31471"/>
                  </a:lnTo>
                  <a:lnTo>
                    <a:pt x="193365" y="14374"/>
                  </a:lnTo>
                  <a:lnTo>
                    <a:pt x="236858" y="3690"/>
                  </a:lnTo>
                  <a:lnTo>
                    <a:pt x="282701" y="0"/>
                  </a:lnTo>
                  <a:lnTo>
                    <a:pt x="328545" y="3690"/>
                  </a:lnTo>
                  <a:lnTo>
                    <a:pt x="372038" y="14374"/>
                  </a:lnTo>
                  <a:lnTo>
                    <a:pt x="412598" y="31471"/>
                  </a:lnTo>
                  <a:lnTo>
                    <a:pt x="449640" y="54400"/>
                  </a:lnTo>
                  <a:lnTo>
                    <a:pt x="482584" y="82581"/>
                  </a:lnTo>
                  <a:lnTo>
                    <a:pt x="510844" y="115433"/>
                  </a:lnTo>
                  <a:lnTo>
                    <a:pt x="533840" y="152376"/>
                  </a:lnTo>
                  <a:lnTo>
                    <a:pt x="550986" y="192828"/>
                  </a:lnTo>
                  <a:lnTo>
                    <a:pt x="561702" y="236210"/>
                  </a:lnTo>
                  <a:lnTo>
                    <a:pt x="565404" y="281939"/>
                  </a:lnTo>
                  <a:lnTo>
                    <a:pt x="561702" y="327669"/>
                  </a:lnTo>
                  <a:lnTo>
                    <a:pt x="550986" y="371051"/>
                  </a:lnTo>
                  <a:lnTo>
                    <a:pt x="533840" y="411503"/>
                  </a:lnTo>
                  <a:lnTo>
                    <a:pt x="510844" y="448446"/>
                  </a:lnTo>
                  <a:lnTo>
                    <a:pt x="482584" y="481298"/>
                  </a:lnTo>
                  <a:lnTo>
                    <a:pt x="449640" y="509479"/>
                  </a:lnTo>
                  <a:lnTo>
                    <a:pt x="412598" y="532408"/>
                  </a:lnTo>
                  <a:lnTo>
                    <a:pt x="372038" y="549505"/>
                  </a:lnTo>
                  <a:lnTo>
                    <a:pt x="328545" y="560189"/>
                  </a:lnTo>
                  <a:lnTo>
                    <a:pt x="282701" y="563879"/>
                  </a:lnTo>
                  <a:lnTo>
                    <a:pt x="236858" y="560189"/>
                  </a:lnTo>
                  <a:lnTo>
                    <a:pt x="193365" y="549505"/>
                  </a:lnTo>
                  <a:lnTo>
                    <a:pt x="152805" y="532408"/>
                  </a:lnTo>
                  <a:lnTo>
                    <a:pt x="115763" y="509479"/>
                  </a:lnTo>
                  <a:lnTo>
                    <a:pt x="82819" y="481298"/>
                  </a:lnTo>
                  <a:lnTo>
                    <a:pt x="54559" y="448446"/>
                  </a:lnTo>
                  <a:lnTo>
                    <a:pt x="31563" y="411503"/>
                  </a:lnTo>
                  <a:lnTo>
                    <a:pt x="14417" y="371051"/>
                  </a:lnTo>
                  <a:lnTo>
                    <a:pt x="3701" y="327669"/>
                  </a:lnTo>
                  <a:lnTo>
                    <a:pt x="0" y="281939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479419" y="4527880"/>
            <a:ext cx="229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15439" y="4448555"/>
            <a:ext cx="565785" cy="563880"/>
          </a:xfrm>
          <a:custGeom>
            <a:avLst/>
            <a:gdLst/>
            <a:ahLst/>
            <a:cxnLst/>
            <a:rect l="l" t="t" r="r" b="b"/>
            <a:pathLst>
              <a:path w="565785" h="563879">
                <a:moveTo>
                  <a:pt x="282702" y="0"/>
                </a:moveTo>
                <a:lnTo>
                  <a:pt x="236858" y="3690"/>
                </a:lnTo>
                <a:lnTo>
                  <a:pt x="193365" y="14374"/>
                </a:lnTo>
                <a:lnTo>
                  <a:pt x="152805" y="31471"/>
                </a:lnTo>
                <a:lnTo>
                  <a:pt x="115763" y="54400"/>
                </a:lnTo>
                <a:lnTo>
                  <a:pt x="82819" y="82581"/>
                </a:lnTo>
                <a:lnTo>
                  <a:pt x="54559" y="115433"/>
                </a:lnTo>
                <a:lnTo>
                  <a:pt x="31563" y="152376"/>
                </a:lnTo>
                <a:lnTo>
                  <a:pt x="14417" y="192828"/>
                </a:lnTo>
                <a:lnTo>
                  <a:pt x="3701" y="236210"/>
                </a:lnTo>
                <a:lnTo>
                  <a:pt x="0" y="281940"/>
                </a:lnTo>
                <a:lnTo>
                  <a:pt x="3701" y="327669"/>
                </a:lnTo>
                <a:lnTo>
                  <a:pt x="14417" y="371051"/>
                </a:lnTo>
                <a:lnTo>
                  <a:pt x="31563" y="411503"/>
                </a:lnTo>
                <a:lnTo>
                  <a:pt x="54559" y="448446"/>
                </a:lnTo>
                <a:lnTo>
                  <a:pt x="82819" y="481298"/>
                </a:lnTo>
                <a:lnTo>
                  <a:pt x="115763" y="509479"/>
                </a:lnTo>
                <a:lnTo>
                  <a:pt x="152805" y="532408"/>
                </a:lnTo>
                <a:lnTo>
                  <a:pt x="193365" y="549505"/>
                </a:lnTo>
                <a:lnTo>
                  <a:pt x="236858" y="560189"/>
                </a:lnTo>
                <a:lnTo>
                  <a:pt x="282702" y="563880"/>
                </a:lnTo>
                <a:lnTo>
                  <a:pt x="328545" y="560189"/>
                </a:lnTo>
                <a:lnTo>
                  <a:pt x="372038" y="549505"/>
                </a:lnTo>
                <a:lnTo>
                  <a:pt x="412598" y="532408"/>
                </a:lnTo>
                <a:lnTo>
                  <a:pt x="449640" y="509479"/>
                </a:lnTo>
                <a:lnTo>
                  <a:pt x="482584" y="481298"/>
                </a:lnTo>
                <a:lnTo>
                  <a:pt x="510844" y="448446"/>
                </a:lnTo>
                <a:lnTo>
                  <a:pt x="533840" y="411503"/>
                </a:lnTo>
                <a:lnTo>
                  <a:pt x="550986" y="371051"/>
                </a:lnTo>
                <a:lnTo>
                  <a:pt x="561702" y="327669"/>
                </a:lnTo>
                <a:lnTo>
                  <a:pt x="565404" y="281940"/>
                </a:lnTo>
                <a:lnTo>
                  <a:pt x="561702" y="236210"/>
                </a:lnTo>
                <a:lnTo>
                  <a:pt x="550986" y="192828"/>
                </a:lnTo>
                <a:lnTo>
                  <a:pt x="533840" y="152376"/>
                </a:lnTo>
                <a:lnTo>
                  <a:pt x="510844" y="115433"/>
                </a:lnTo>
                <a:lnTo>
                  <a:pt x="482584" y="82581"/>
                </a:lnTo>
                <a:lnTo>
                  <a:pt x="449640" y="54400"/>
                </a:lnTo>
                <a:lnTo>
                  <a:pt x="412598" y="31471"/>
                </a:lnTo>
                <a:lnTo>
                  <a:pt x="372038" y="14374"/>
                </a:lnTo>
                <a:lnTo>
                  <a:pt x="328545" y="3690"/>
                </a:lnTo>
                <a:lnTo>
                  <a:pt x="2827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83460" y="4527880"/>
            <a:ext cx="229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59096" y="3802379"/>
            <a:ext cx="1506220" cy="798830"/>
            <a:chOff x="4959096" y="3802379"/>
            <a:chExt cx="1506220" cy="798830"/>
          </a:xfrm>
        </p:grpSpPr>
        <p:sp>
          <p:nvSpPr>
            <p:cNvPr id="16" name="object 16"/>
            <p:cNvSpPr/>
            <p:nvPr/>
          </p:nvSpPr>
          <p:spPr>
            <a:xfrm>
              <a:off x="4970526" y="4095749"/>
              <a:ext cx="1483360" cy="494030"/>
            </a:xfrm>
            <a:custGeom>
              <a:avLst/>
              <a:gdLst/>
              <a:ahLst/>
              <a:cxnLst/>
              <a:rect l="l" t="t" r="r" b="b"/>
              <a:pathLst>
                <a:path w="1483360" h="494029">
                  <a:moveTo>
                    <a:pt x="989076" y="0"/>
                  </a:moveTo>
                  <a:lnTo>
                    <a:pt x="1482852" y="493775"/>
                  </a:lnTo>
                </a:path>
                <a:path w="1483360" h="494029">
                  <a:moveTo>
                    <a:pt x="565403" y="70104"/>
                  </a:moveTo>
                  <a:lnTo>
                    <a:pt x="0" y="49377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64302" y="3813809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282701" y="0"/>
                  </a:moveTo>
                  <a:lnTo>
                    <a:pt x="236858" y="3701"/>
                  </a:lnTo>
                  <a:lnTo>
                    <a:pt x="193365" y="14417"/>
                  </a:lnTo>
                  <a:lnTo>
                    <a:pt x="152805" y="31563"/>
                  </a:lnTo>
                  <a:lnTo>
                    <a:pt x="115763" y="54559"/>
                  </a:lnTo>
                  <a:lnTo>
                    <a:pt x="82819" y="82819"/>
                  </a:lnTo>
                  <a:lnTo>
                    <a:pt x="54559" y="115763"/>
                  </a:lnTo>
                  <a:lnTo>
                    <a:pt x="31563" y="152805"/>
                  </a:lnTo>
                  <a:lnTo>
                    <a:pt x="14417" y="193365"/>
                  </a:lnTo>
                  <a:lnTo>
                    <a:pt x="3701" y="236858"/>
                  </a:lnTo>
                  <a:lnTo>
                    <a:pt x="0" y="282701"/>
                  </a:lnTo>
                  <a:lnTo>
                    <a:pt x="3701" y="328545"/>
                  </a:lnTo>
                  <a:lnTo>
                    <a:pt x="14417" y="372038"/>
                  </a:lnTo>
                  <a:lnTo>
                    <a:pt x="31563" y="412598"/>
                  </a:lnTo>
                  <a:lnTo>
                    <a:pt x="54559" y="449640"/>
                  </a:lnTo>
                  <a:lnTo>
                    <a:pt x="82819" y="482584"/>
                  </a:lnTo>
                  <a:lnTo>
                    <a:pt x="115763" y="510844"/>
                  </a:lnTo>
                  <a:lnTo>
                    <a:pt x="152805" y="533840"/>
                  </a:lnTo>
                  <a:lnTo>
                    <a:pt x="193365" y="550986"/>
                  </a:lnTo>
                  <a:lnTo>
                    <a:pt x="236858" y="561702"/>
                  </a:lnTo>
                  <a:lnTo>
                    <a:pt x="282701" y="565403"/>
                  </a:lnTo>
                  <a:lnTo>
                    <a:pt x="328545" y="561702"/>
                  </a:lnTo>
                  <a:lnTo>
                    <a:pt x="372038" y="550986"/>
                  </a:lnTo>
                  <a:lnTo>
                    <a:pt x="412598" y="533840"/>
                  </a:lnTo>
                  <a:lnTo>
                    <a:pt x="449640" y="510844"/>
                  </a:lnTo>
                  <a:lnTo>
                    <a:pt x="482584" y="482584"/>
                  </a:lnTo>
                  <a:lnTo>
                    <a:pt x="510844" y="449640"/>
                  </a:lnTo>
                  <a:lnTo>
                    <a:pt x="533840" y="412598"/>
                  </a:lnTo>
                  <a:lnTo>
                    <a:pt x="550986" y="372038"/>
                  </a:lnTo>
                  <a:lnTo>
                    <a:pt x="561702" y="328545"/>
                  </a:lnTo>
                  <a:lnTo>
                    <a:pt x="565403" y="282701"/>
                  </a:lnTo>
                  <a:lnTo>
                    <a:pt x="561702" y="236858"/>
                  </a:lnTo>
                  <a:lnTo>
                    <a:pt x="550986" y="193365"/>
                  </a:lnTo>
                  <a:lnTo>
                    <a:pt x="533840" y="152805"/>
                  </a:lnTo>
                  <a:lnTo>
                    <a:pt x="510844" y="115763"/>
                  </a:lnTo>
                  <a:lnTo>
                    <a:pt x="482584" y="82819"/>
                  </a:lnTo>
                  <a:lnTo>
                    <a:pt x="449640" y="54559"/>
                  </a:lnTo>
                  <a:lnTo>
                    <a:pt x="412598" y="31563"/>
                  </a:lnTo>
                  <a:lnTo>
                    <a:pt x="372038" y="14417"/>
                  </a:lnTo>
                  <a:lnTo>
                    <a:pt x="328545" y="3701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64302" y="3813809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0" y="282701"/>
                  </a:moveTo>
                  <a:lnTo>
                    <a:pt x="3701" y="236858"/>
                  </a:lnTo>
                  <a:lnTo>
                    <a:pt x="14417" y="193365"/>
                  </a:lnTo>
                  <a:lnTo>
                    <a:pt x="31563" y="152805"/>
                  </a:lnTo>
                  <a:lnTo>
                    <a:pt x="54559" y="115763"/>
                  </a:lnTo>
                  <a:lnTo>
                    <a:pt x="82819" y="82819"/>
                  </a:lnTo>
                  <a:lnTo>
                    <a:pt x="115763" y="54559"/>
                  </a:lnTo>
                  <a:lnTo>
                    <a:pt x="152805" y="31563"/>
                  </a:lnTo>
                  <a:lnTo>
                    <a:pt x="193365" y="14417"/>
                  </a:lnTo>
                  <a:lnTo>
                    <a:pt x="236858" y="3701"/>
                  </a:lnTo>
                  <a:lnTo>
                    <a:pt x="282701" y="0"/>
                  </a:lnTo>
                  <a:lnTo>
                    <a:pt x="328545" y="3701"/>
                  </a:lnTo>
                  <a:lnTo>
                    <a:pt x="372038" y="14417"/>
                  </a:lnTo>
                  <a:lnTo>
                    <a:pt x="412598" y="31563"/>
                  </a:lnTo>
                  <a:lnTo>
                    <a:pt x="449640" y="54559"/>
                  </a:lnTo>
                  <a:lnTo>
                    <a:pt x="482584" y="82819"/>
                  </a:lnTo>
                  <a:lnTo>
                    <a:pt x="510844" y="115763"/>
                  </a:lnTo>
                  <a:lnTo>
                    <a:pt x="533840" y="152805"/>
                  </a:lnTo>
                  <a:lnTo>
                    <a:pt x="550986" y="193365"/>
                  </a:lnTo>
                  <a:lnTo>
                    <a:pt x="561702" y="236858"/>
                  </a:lnTo>
                  <a:lnTo>
                    <a:pt x="565403" y="282701"/>
                  </a:lnTo>
                  <a:lnTo>
                    <a:pt x="561702" y="328545"/>
                  </a:lnTo>
                  <a:lnTo>
                    <a:pt x="550986" y="372038"/>
                  </a:lnTo>
                  <a:lnTo>
                    <a:pt x="533840" y="412598"/>
                  </a:lnTo>
                  <a:lnTo>
                    <a:pt x="510844" y="449640"/>
                  </a:lnTo>
                  <a:lnTo>
                    <a:pt x="482584" y="482584"/>
                  </a:lnTo>
                  <a:lnTo>
                    <a:pt x="449640" y="510844"/>
                  </a:lnTo>
                  <a:lnTo>
                    <a:pt x="412598" y="533840"/>
                  </a:lnTo>
                  <a:lnTo>
                    <a:pt x="372038" y="550986"/>
                  </a:lnTo>
                  <a:lnTo>
                    <a:pt x="328545" y="561702"/>
                  </a:lnTo>
                  <a:lnTo>
                    <a:pt x="282701" y="565403"/>
                  </a:lnTo>
                  <a:lnTo>
                    <a:pt x="236858" y="561702"/>
                  </a:lnTo>
                  <a:lnTo>
                    <a:pt x="193365" y="550986"/>
                  </a:lnTo>
                  <a:lnTo>
                    <a:pt x="152805" y="533840"/>
                  </a:lnTo>
                  <a:lnTo>
                    <a:pt x="115763" y="510844"/>
                  </a:lnTo>
                  <a:lnTo>
                    <a:pt x="82819" y="482584"/>
                  </a:lnTo>
                  <a:lnTo>
                    <a:pt x="54559" y="449640"/>
                  </a:lnTo>
                  <a:lnTo>
                    <a:pt x="31563" y="412598"/>
                  </a:lnTo>
                  <a:lnTo>
                    <a:pt x="14417" y="372038"/>
                  </a:lnTo>
                  <a:lnTo>
                    <a:pt x="3701" y="328545"/>
                  </a:lnTo>
                  <a:lnTo>
                    <a:pt x="0" y="282701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632196" y="3893311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300215" y="4437888"/>
            <a:ext cx="588645" cy="586740"/>
            <a:chOff x="6300215" y="4437888"/>
            <a:chExt cx="588645" cy="586740"/>
          </a:xfrm>
        </p:grpSpPr>
        <p:sp>
          <p:nvSpPr>
            <p:cNvPr id="21" name="object 21"/>
            <p:cNvSpPr/>
            <p:nvPr/>
          </p:nvSpPr>
          <p:spPr>
            <a:xfrm>
              <a:off x="6311645" y="4449318"/>
              <a:ext cx="565785" cy="563880"/>
            </a:xfrm>
            <a:custGeom>
              <a:avLst/>
              <a:gdLst/>
              <a:ahLst/>
              <a:cxnLst/>
              <a:rect l="l" t="t" r="r" b="b"/>
              <a:pathLst>
                <a:path w="565784" h="563879">
                  <a:moveTo>
                    <a:pt x="282701" y="0"/>
                  </a:moveTo>
                  <a:lnTo>
                    <a:pt x="236858" y="3690"/>
                  </a:lnTo>
                  <a:lnTo>
                    <a:pt x="193365" y="14374"/>
                  </a:lnTo>
                  <a:lnTo>
                    <a:pt x="152805" y="31471"/>
                  </a:lnTo>
                  <a:lnTo>
                    <a:pt x="115763" y="54400"/>
                  </a:lnTo>
                  <a:lnTo>
                    <a:pt x="82819" y="82581"/>
                  </a:lnTo>
                  <a:lnTo>
                    <a:pt x="54559" y="115433"/>
                  </a:lnTo>
                  <a:lnTo>
                    <a:pt x="31563" y="152376"/>
                  </a:lnTo>
                  <a:lnTo>
                    <a:pt x="14417" y="192828"/>
                  </a:lnTo>
                  <a:lnTo>
                    <a:pt x="3701" y="236210"/>
                  </a:lnTo>
                  <a:lnTo>
                    <a:pt x="0" y="281939"/>
                  </a:lnTo>
                  <a:lnTo>
                    <a:pt x="3701" y="327669"/>
                  </a:lnTo>
                  <a:lnTo>
                    <a:pt x="14417" y="371051"/>
                  </a:lnTo>
                  <a:lnTo>
                    <a:pt x="31563" y="411503"/>
                  </a:lnTo>
                  <a:lnTo>
                    <a:pt x="54559" y="448446"/>
                  </a:lnTo>
                  <a:lnTo>
                    <a:pt x="82819" y="481298"/>
                  </a:lnTo>
                  <a:lnTo>
                    <a:pt x="115763" y="509479"/>
                  </a:lnTo>
                  <a:lnTo>
                    <a:pt x="152805" y="532408"/>
                  </a:lnTo>
                  <a:lnTo>
                    <a:pt x="193365" y="549505"/>
                  </a:lnTo>
                  <a:lnTo>
                    <a:pt x="236858" y="560189"/>
                  </a:lnTo>
                  <a:lnTo>
                    <a:pt x="282701" y="563879"/>
                  </a:lnTo>
                  <a:lnTo>
                    <a:pt x="328545" y="560189"/>
                  </a:lnTo>
                  <a:lnTo>
                    <a:pt x="372038" y="549505"/>
                  </a:lnTo>
                  <a:lnTo>
                    <a:pt x="412598" y="532408"/>
                  </a:lnTo>
                  <a:lnTo>
                    <a:pt x="449640" y="509479"/>
                  </a:lnTo>
                  <a:lnTo>
                    <a:pt x="482584" y="481298"/>
                  </a:lnTo>
                  <a:lnTo>
                    <a:pt x="510844" y="448446"/>
                  </a:lnTo>
                  <a:lnTo>
                    <a:pt x="533840" y="411503"/>
                  </a:lnTo>
                  <a:lnTo>
                    <a:pt x="550986" y="371051"/>
                  </a:lnTo>
                  <a:lnTo>
                    <a:pt x="561702" y="327669"/>
                  </a:lnTo>
                  <a:lnTo>
                    <a:pt x="565403" y="281939"/>
                  </a:lnTo>
                  <a:lnTo>
                    <a:pt x="561702" y="236210"/>
                  </a:lnTo>
                  <a:lnTo>
                    <a:pt x="550986" y="192828"/>
                  </a:lnTo>
                  <a:lnTo>
                    <a:pt x="533840" y="152376"/>
                  </a:lnTo>
                  <a:lnTo>
                    <a:pt x="510844" y="115433"/>
                  </a:lnTo>
                  <a:lnTo>
                    <a:pt x="482584" y="82581"/>
                  </a:lnTo>
                  <a:lnTo>
                    <a:pt x="449640" y="54400"/>
                  </a:lnTo>
                  <a:lnTo>
                    <a:pt x="412598" y="31471"/>
                  </a:lnTo>
                  <a:lnTo>
                    <a:pt x="372038" y="14374"/>
                  </a:lnTo>
                  <a:lnTo>
                    <a:pt x="328545" y="3690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11645" y="4449318"/>
              <a:ext cx="565785" cy="563880"/>
            </a:xfrm>
            <a:custGeom>
              <a:avLst/>
              <a:gdLst/>
              <a:ahLst/>
              <a:cxnLst/>
              <a:rect l="l" t="t" r="r" b="b"/>
              <a:pathLst>
                <a:path w="565784" h="563879">
                  <a:moveTo>
                    <a:pt x="0" y="281939"/>
                  </a:moveTo>
                  <a:lnTo>
                    <a:pt x="3701" y="236210"/>
                  </a:lnTo>
                  <a:lnTo>
                    <a:pt x="14417" y="192828"/>
                  </a:lnTo>
                  <a:lnTo>
                    <a:pt x="31563" y="152376"/>
                  </a:lnTo>
                  <a:lnTo>
                    <a:pt x="54559" y="115433"/>
                  </a:lnTo>
                  <a:lnTo>
                    <a:pt x="82819" y="82581"/>
                  </a:lnTo>
                  <a:lnTo>
                    <a:pt x="115763" y="54400"/>
                  </a:lnTo>
                  <a:lnTo>
                    <a:pt x="152805" y="31471"/>
                  </a:lnTo>
                  <a:lnTo>
                    <a:pt x="193365" y="14374"/>
                  </a:lnTo>
                  <a:lnTo>
                    <a:pt x="236858" y="3690"/>
                  </a:lnTo>
                  <a:lnTo>
                    <a:pt x="282701" y="0"/>
                  </a:lnTo>
                  <a:lnTo>
                    <a:pt x="328545" y="3690"/>
                  </a:lnTo>
                  <a:lnTo>
                    <a:pt x="372038" y="14374"/>
                  </a:lnTo>
                  <a:lnTo>
                    <a:pt x="412598" y="31471"/>
                  </a:lnTo>
                  <a:lnTo>
                    <a:pt x="449640" y="54400"/>
                  </a:lnTo>
                  <a:lnTo>
                    <a:pt x="482584" y="82581"/>
                  </a:lnTo>
                  <a:lnTo>
                    <a:pt x="510844" y="115433"/>
                  </a:lnTo>
                  <a:lnTo>
                    <a:pt x="533840" y="152376"/>
                  </a:lnTo>
                  <a:lnTo>
                    <a:pt x="550986" y="192828"/>
                  </a:lnTo>
                  <a:lnTo>
                    <a:pt x="561702" y="236210"/>
                  </a:lnTo>
                  <a:lnTo>
                    <a:pt x="565403" y="281939"/>
                  </a:lnTo>
                  <a:lnTo>
                    <a:pt x="561702" y="327669"/>
                  </a:lnTo>
                  <a:lnTo>
                    <a:pt x="550986" y="371051"/>
                  </a:lnTo>
                  <a:lnTo>
                    <a:pt x="533840" y="411503"/>
                  </a:lnTo>
                  <a:lnTo>
                    <a:pt x="510844" y="448446"/>
                  </a:lnTo>
                  <a:lnTo>
                    <a:pt x="482584" y="481298"/>
                  </a:lnTo>
                  <a:lnTo>
                    <a:pt x="449640" y="509479"/>
                  </a:lnTo>
                  <a:lnTo>
                    <a:pt x="412598" y="532408"/>
                  </a:lnTo>
                  <a:lnTo>
                    <a:pt x="372038" y="549505"/>
                  </a:lnTo>
                  <a:lnTo>
                    <a:pt x="328545" y="560189"/>
                  </a:lnTo>
                  <a:lnTo>
                    <a:pt x="282701" y="563879"/>
                  </a:lnTo>
                  <a:lnTo>
                    <a:pt x="236858" y="560189"/>
                  </a:lnTo>
                  <a:lnTo>
                    <a:pt x="193365" y="549505"/>
                  </a:lnTo>
                  <a:lnTo>
                    <a:pt x="152805" y="532408"/>
                  </a:lnTo>
                  <a:lnTo>
                    <a:pt x="115763" y="509479"/>
                  </a:lnTo>
                  <a:lnTo>
                    <a:pt x="82819" y="481298"/>
                  </a:lnTo>
                  <a:lnTo>
                    <a:pt x="54559" y="448446"/>
                  </a:lnTo>
                  <a:lnTo>
                    <a:pt x="31563" y="411503"/>
                  </a:lnTo>
                  <a:lnTo>
                    <a:pt x="14417" y="371051"/>
                  </a:lnTo>
                  <a:lnTo>
                    <a:pt x="3701" y="327669"/>
                  </a:lnTo>
                  <a:lnTo>
                    <a:pt x="0" y="281939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480175" y="4527880"/>
            <a:ext cx="229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616196" y="4448555"/>
            <a:ext cx="563880" cy="563880"/>
          </a:xfrm>
          <a:custGeom>
            <a:avLst/>
            <a:gdLst/>
            <a:ahLst/>
            <a:cxnLst/>
            <a:rect l="l" t="t" r="r" b="b"/>
            <a:pathLst>
              <a:path w="563879" h="563879">
                <a:moveTo>
                  <a:pt x="281939" y="0"/>
                </a:moveTo>
                <a:lnTo>
                  <a:pt x="236210" y="3690"/>
                </a:lnTo>
                <a:lnTo>
                  <a:pt x="192828" y="14374"/>
                </a:lnTo>
                <a:lnTo>
                  <a:pt x="152376" y="31471"/>
                </a:lnTo>
                <a:lnTo>
                  <a:pt x="115433" y="54400"/>
                </a:lnTo>
                <a:lnTo>
                  <a:pt x="82581" y="82581"/>
                </a:lnTo>
                <a:lnTo>
                  <a:pt x="54400" y="115433"/>
                </a:lnTo>
                <a:lnTo>
                  <a:pt x="31471" y="152376"/>
                </a:lnTo>
                <a:lnTo>
                  <a:pt x="14374" y="192828"/>
                </a:lnTo>
                <a:lnTo>
                  <a:pt x="3690" y="236210"/>
                </a:lnTo>
                <a:lnTo>
                  <a:pt x="0" y="281940"/>
                </a:lnTo>
                <a:lnTo>
                  <a:pt x="3690" y="327669"/>
                </a:lnTo>
                <a:lnTo>
                  <a:pt x="14374" y="371051"/>
                </a:lnTo>
                <a:lnTo>
                  <a:pt x="31471" y="411503"/>
                </a:lnTo>
                <a:lnTo>
                  <a:pt x="54400" y="448446"/>
                </a:lnTo>
                <a:lnTo>
                  <a:pt x="82581" y="481298"/>
                </a:lnTo>
                <a:lnTo>
                  <a:pt x="115433" y="509479"/>
                </a:lnTo>
                <a:lnTo>
                  <a:pt x="152376" y="532408"/>
                </a:lnTo>
                <a:lnTo>
                  <a:pt x="192828" y="549505"/>
                </a:lnTo>
                <a:lnTo>
                  <a:pt x="236210" y="560189"/>
                </a:lnTo>
                <a:lnTo>
                  <a:pt x="281939" y="563880"/>
                </a:lnTo>
                <a:lnTo>
                  <a:pt x="327669" y="560189"/>
                </a:lnTo>
                <a:lnTo>
                  <a:pt x="371051" y="549505"/>
                </a:lnTo>
                <a:lnTo>
                  <a:pt x="411503" y="532408"/>
                </a:lnTo>
                <a:lnTo>
                  <a:pt x="448446" y="509479"/>
                </a:lnTo>
                <a:lnTo>
                  <a:pt x="481298" y="481298"/>
                </a:lnTo>
                <a:lnTo>
                  <a:pt x="509479" y="448446"/>
                </a:lnTo>
                <a:lnTo>
                  <a:pt x="532408" y="411503"/>
                </a:lnTo>
                <a:lnTo>
                  <a:pt x="549505" y="371051"/>
                </a:lnTo>
                <a:lnTo>
                  <a:pt x="560189" y="327669"/>
                </a:lnTo>
                <a:lnTo>
                  <a:pt x="563879" y="281940"/>
                </a:lnTo>
                <a:lnTo>
                  <a:pt x="560189" y="236210"/>
                </a:lnTo>
                <a:lnTo>
                  <a:pt x="549505" y="192828"/>
                </a:lnTo>
                <a:lnTo>
                  <a:pt x="532408" y="152376"/>
                </a:lnTo>
                <a:lnTo>
                  <a:pt x="509479" y="115433"/>
                </a:lnTo>
                <a:lnTo>
                  <a:pt x="481298" y="82581"/>
                </a:lnTo>
                <a:lnTo>
                  <a:pt x="448446" y="54400"/>
                </a:lnTo>
                <a:lnTo>
                  <a:pt x="411503" y="31471"/>
                </a:lnTo>
                <a:lnTo>
                  <a:pt x="371051" y="14374"/>
                </a:lnTo>
                <a:lnTo>
                  <a:pt x="327669" y="3690"/>
                </a:lnTo>
                <a:lnTo>
                  <a:pt x="2819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784597" y="4527880"/>
            <a:ext cx="229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471041"/>
            <a:ext cx="5055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AC0000"/>
                </a:solidFill>
              </a:rPr>
              <a:t>Red-Black </a:t>
            </a:r>
            <a:r>
              <a:rPr sz="4000" spc="-65" dirty="0">
                <a:solidFill>
                  <a:srgbClr val="AC0000"/>
                </a:solidFill>
              </a:rPr>
              <a:t>Tree:</a:t>
            </a:r>
            <a:r>
              <a:rPr sz="4000" spc="-105" dirty="0">
                <a:solidFill>
                  <a:srgbClr val="AC0000"/>
                </a:solidFill>
              </a:rPr>
              <a:t> </a:t>
            </a:r>
            <a:r>
              <a:rPr sz="4000" spc="-5" dirty="0">
                <a:solidFill>
                  <a:srgbClr val="AC0000"/>
                </a:solidFill>
              </a:rPr>
              <a:t>Deletion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190955" y="2337308"/>
            <a:ext cx="64446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Silinen düğümün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tek çocuğu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var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ise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yer değiştir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ve 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kırmızı ise</a:t>
            </a:r>
            <a:r>
              <a:rPr sz="2400" spc="-2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sil.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72539" y="3585971"/>
            <a:ext cx="1506220" cy="1658620"/>
            <a:chOff x="1272539" y="3585971"/>
            <a:chExt cx="1506220" cy="1658620"/>
          </a:xfrm>
        </p:grpSpPr>
        <p:sp>
          <p:nvSpPr>
            <p:cNvPr id="5" name="object 5"/>
            <p:cNvSpPr/>
            <p:nvPr/>
          </p:nvSpPr>
          <p:spPr>
            <a:xfrm>
              <a:off x="1283969" y="3879341"/>
              <a:ext cx="1483360" cy="1353820"/>
            </a:xfrm>
            <a:custGeom>
              <a:avLst/>
              <a:gdLst/>
              <a:ahLst/>
              <a:cxnLst/>
              <a:rect l="l" t="t" r="r" b="b"/>
              <a:pathLst>
                <a:path w="1483360" h="1353820">
                  <a:moveTo>
                    <a:pt x="74676" y="861059"/>
                  </a:moveTo>
                  <a:lnTo>
                    <a:pt x="568452" y="1353311"/>
                  </a:lnTo>
                </a:path>
                <a:path w="1483360" h="1353820">
                  <a:moveTo>
                    <a:pt x="989076" y="0"/>
                  </a:moveTo>
                  <a:lnTo>
                    <a:pt x="1482852" y="493775"/>
                  </a:lnTo>
                </a:path>
                <a:path w="1483360" h="1353820">
                  <a:moveTo>
                    <a:pt x="565404" y="70103"/>
                  </a:moveTo>
                  <a:lnTo>
                    <a:pt x="0" y="49377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77745" y="3597401"/>
              <a:ext cx="563880" cy="563880"/>
            </a:xfrm>
            <a:custGeom>
              <a:avLst/>
              <a:gdLst/>
              <a:ahLst/>
              <a:cxnLst/>
              <a:rect l="l" t="t" r="r" b="b"/>
              <a:pathLst>
                <a:path w="563880" h="563879">
                  <a:moveTo>
                    <a:pt x="281940" y="0"/>
                  </a:moveTo>
                  <a:lnTo>
                    <a:pt x="236210" y="3690"/>
                  </a:lnTo>
                  <a:lnTo>
                    <a:pt x="192828" y="14374"/>
                  </a:lnTo>
                  <a:lnTo>
                    <a:pt x="152376" y="31471"/>
                  </a:lnTo>
                  <a:lnTo>
                    <a:pt x="115433" y="54400"/>
                  </a:lnTo>
                  <a:lnTo>
                    <a:pt x="82581" y="82581"/>
                  </a:lnTo>
                  <a:lnTo>
                    <a:pt x="54400" y="115433"/>
                  </a:lnTo>
                  <a:lnTo>
                    <a:pt x="31471" y="152376"/>
                  </a:lnTo>
                  <a:lnTo>
                    <a:pt x="14374" y="192828"/>
                  </a:lnTo>
                  <a:lnTo>
                    <a:pt x="3690" y="236210"/>
                  </a:lnTo>
                  <a:lnTo>
                    <a:pt x="0" y="281940"/>
                  </a:lnTo>
                  <a:lnTo>
                    <a:pt x="3690" y="327669"/>
                  </a:lnTo>
                  <a:lnTo>
                    <a:pt x="14374" y="371051"/>
                  </a:lnTo>
                  <a:lnTo>
                    <a:pt x="31471" y="411503"/>
                  </a:lnTo>
                  <a:lnTo>
                    <a:pt x="54400" y="448446"/>
                  </a:lnTo>
                  <a:lnTo>
                    <a:pt x="82581" y="481298"/>
                  </a:lnTo>
                  <a:lnTo>
                    <a:pt x="115433" y="509479"/>
                  </a:lnTo>
                  <a:lnTo>
                    <a:pt x="152376" y="532408"/>
                  </a:lnTo>
                  <a:lnTo>
                    <a:pt x="192828" y="549505"/>
                  </a:lnTo>
                  <a:lnTo>
                    <a:pt x="236210" y="560189"/>
                  </a:lnTo>
                  <a:lnTo>
                    <a:pt x="281940" y="563880"/>
                  </a:lnTo>
                  <a:lnTo>
                    <a:pt x="327669" y="560189"/>
                  </a:lnTo>
                  <a:lnTo>
                    <a:pt x="371051" y="549505"/>
                  </a:lnTo>
                  <a:lnTo>
                    <a:pt x="411503" y="532408"/>
                  </a:lnTo>
                  <a:lnTo>
                    <a:pt x="448446" y="509479"/>
                  </a:lnTo>
                  <a:lnTo>
                    <a:pt x="481298" y="481298"/>
                  </a:lnTo>
                  <a:lnTo>
                    <a:pt x="509479" y="448446"/>
                  </a:lnTo>
                  <a:lnTo>
                    <a:pt x="532408" y="411503"/>
                  </a:lnTo>
                  <a:lnTo>
                    <a:pt x="549505" y="371051"/>
                  </a:lnTo>
                  <a:lnTo>
                    <a:pt x="560189" y="327669"/>
                  </a:lnTo>
                  <a:lnTo>
                    <a:pt x="563880" y="281940"/>
                  </a:lnTo>
                  <a:lnTo>
                    <a:pt x="560189" y="236210"/>
                  </a:lnTo>
                  <a:lnTo>
                    <a:pt x="549505" y="192828"/>
                  </a:lnTo>
                  <a:lnTo>
                    <a:pt x="532408" y="152376"/>
                  </a:lnTo>
                  <a:lnTo>
                    <a:pt x="509479" y="115433"/>
                  </a:lnTo>
                  <a:lnTo>
                    <a:pt x="481298" y="82581"/>
                  </a:lnTo>
                  <a:lnTo>
                    <a:pt x="448446" y="54400"/>
                  </a:lnTo>
                  <a:lnTo>
                    <a:pt x="411503" y="31471"/>
                  </a:lnTo>
                  <a:lnTo>
                    <a:pt x="371051" y="14374"/>
                  </a:lnTo>
                  <a:lnTo>
                    <a:pt x="327669" y="3690"/>
                  </a:lnTo>
                  <a:lnTo>
                    <a:pt x="28194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77745" y="3597401"/>
              <a:ext cx="563880" cy="563880"/>
            </a:xfrm>
            <a:custGeom>
              <a:avLst/>
              <a:gdLst/>
              <a:ahLst/>
              <a:cxnLst/>
              <a:rect l="l" t="t" r="r" b="b"/>
              <a:pathLst>
                <a:path w="563880" h="563879">
                  <a:moveTo>
                    <a:pt x="0" y="281940"/>
                  </a:moveTo>
                  <a:lnTo>
                    <a:pt x="3690" y="236210"/>
                  </a:lnTo>
                  <a:lnTo>
                    <a:pt x="14374" y="192828"/>
                  </a:lnTo>
                  <a:lnTo>
                    <a:pt x="31471" y="152376"/>
                  </a:lnTo>
                  <a:lnTo>
                    <a:pt x="54400" y="115433"/>
                  </a:lnTo>
                  <a:lnTo>
                    <a:pt x="82581" y="82581"/>
                  </a:lnTo>
                  <a:lnTo>
                    <a:pt x="115433" y="54400"/>
                  </a:lnTo>
                  <a:lnTo>
                    <a:pt x="152376" y="31471"/>
                  </a:lnTo>
                  <a:lnTo>
                    <a:pt x="192828" y="14374"/>
                  </a:lnTo>
                  <a:lnTo>
                    <a:pt x="236210" y="3690"/>
                  </a:lnTo>
                  <a:lnTo>
                    <a:pt x="281940" y="0"/>
                  </a:lnTo>
                  <a:lnTo>
                    <a:pt x="327669" y="3690"/>
                  </a:lnTo>
                  <a:lnTo>
                    <a:pt x="371051" y="14374"/>
                  </a:lnTo>
                  <a:lnTo>
                    <a:pt x="411503" y="31471"/>
                  </a:lnTo>
                  <a:lnTo>
                    <a:pt x="448446" y="54400"/>
                  </a:lnTo>
                  <a:lnTo>
                    <a:pt x="481298" y="82581"/>
                  </a:lnTo>
                  <a:lnTo>
                    <a:pt x="509479" y="115433"/>
                  </a:lnTo>
                  <a:lnTo>
                    <a:pt x="532408" y="152376"/>
                  </a:lnTo>
                  <a:lnTo>
                    <a:pt x="549505" y="192828"/>
                  </a:lnTo>
                  <a:lnTo>
                    <a:pt x="560189" y="236210"/>
                  </a:lnTo>
                  <a:lnTo>
                    <a:pt x="563880" y="281940"/>
                  </a:lnTo>
                  <a:lnTo>
                    <a:pt x="560189" y="327669"/>
                  </a:lnTo>
                  <a:lnTo>
                    <a:pt x="549505" y="371051"/>
                  </a:lnTo>
                  <a:lnTo>
                    <a:pt x="532408" y="411503"/>
                  </a:lnTo>
                  <a:lnTo>
                    <a:pt x="509479" y="448446"/>
                  </a:lnTo>
                  <a:lnTo>
                    <a:pt x="481298" y="481298"/>
                  </a:lnTo>
                  <a:lnTo>
                    <a:pt x="448446" y="509479"/>
                  </a:lnTo>
                  <a:lnTo>
                    <a:pt x="411503" y="532408"/>
                  </a:lnTo>
                  <a:lnTo>
                    <a:pt x="371051" y="549505"/>
                  </a:lnTo>
                  <a:lnTo>
                    <a:pt x="327669" y="560189"/>
                  </a:lnTo>
                  <a:lnTo>
                    <a:pt x="281940" y="563880"/>
                  </a:lnTo>
                  <a:lnTo>
                    <a:pt x="236210" y="560189"/>
                  </a:lnTo>
                  <a:lnTo>
                    <a:pt x="192828" y="549505"/>
                  </a:lnTo>
                  <a:lnTo>
                    <a:pt x="152376" y="532408"/>
                  </a:lnTo>
                  <a:lnTo>
                    <a:pt x="115433" y="509479"/>
                  </a:lnTo>
                  <a:lnTo>
                    <a:pt x="82581" y="481298"/>
                  </a:lnTo>
                  <a:lnTo>
                    <a:pt x="54400" y="448446"/>
                  </a:lnTo>
                  <a:lnTo>
                    <a:pt x="31471" y="411503"/>
                  </a:lnTo>
                  <a:lnTo>
                    <a:pt x="14374" y="371051"/>
                  </a:lnTo>
                  <a:lnTo>
                    <a:pt x="3690" y="327669"/>
                  </a:lnTo>
                  <a:lnTo>
                    <a:pt x="0" y="281940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944751" y="3676015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75460" y="5085588"/>
            <a:ext cx="588645" cy="588645"/>
            <a:chOff x="1775460" y="5085588"/>
            <a:chExt cx="588645" cy="588645"/>
          </a:xfrm>
        </p:grpSpPr>
        <p:sp>
          <p:nvSpPr>
            <p:cNvPr id="10" name="object 10"/>
            <p:cNvSpPr/>
            <p:nvPr/>
          </p:nvSpPr>
          <p:spPr>
            <a:xfrm>
              <a:off x="1786890" y="5097018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282702" y="0"/>
                  </a:moveTo>
                  <a:lnTo>
                    <a:pt x="236858" y="3701"/>
                  </a:lnTo>
                  <a:lnTo>
                    <a:pt x="193365" y="14417"/>
                  </a:lnTo>
                  <a:lnTo>
                    <a:pt x="152805" y="31563"/>
                  </a:lnTo>
                  <a:lnTo>
                    <a:pt x="115763" y="54559"/>
                  </a:lnTo>
                  <a:lnTo>
                    <a:pt x="82819" y="82819"/>
                  </a:lnTo>
                  <a:lnTo>
                    <a:pt x="54559" y="115763"/>
                  </a:lnTo>
                  <a:lnTo>
                    <a:pt x="31563" y="152805"/>
                  </a:lnTo>
                  <a:lnTo>
                    <a:pt x="14417" y="193365"/>
                  </a:lnTo>
                  <a:lnTo>
                    <a:pt x="3701" y="236858"/>
                  </a:lnTo>
                  <a:lnTo>
                    <a:pt x="0" y="282701"/>
                  </a:lnTo>
                  <a:lnTo>
                    <a:pt x="3701" y="328545"/>
                  </a:lnTo>
                  <a:lnTo>
                    <a:pt x="14417" y="372038"/>
                  </a:lnTo>
                  <a:lnTo>
                    <a:pt x="31563" y="412598"/>
                  </a:lnTo>
                  <a:lnTo>
                    <a:pt x="54559" y="449640"/>
                  </a:lnTo>
                  <a:lnTo>
                    <a:pt x="82819" y="482584"/>
                  </a:lnTo>
                  <a:lnTo>
                    <a:pt x="115763" y="510844"/>
                  </a:lnTo>
                  <a:lnTo>
                    <a:pt x="152805" y="533840"/>
                  </a:lnTo>
                  <a:lnTo>
                    <a:pt x="193365" y="550986"/>
                  </a:lnTo>
                  <a:lnTo>
                    <a:pt x="236858" y="561702"/>
                  </a:lnTo>
                  <a:lnTo>
                    <a:pt x="282702" y="565403"/>
                  </a:lnTo>
                  <a:lnTo>
                    <a:pt x="328545" y="561702"/>
                  </a:lnTo>
                  <a:lnTo>
                    <a:pt x="372038" y="550986"/>
                  </a:lnTo>
                  <a:lnTo>
                    <a:pt x="412598" y="533840"/>
                  </a:lnTo>
                  <a:lnTo>
                    <a:pt x="449640" y="510844"/>
                  </a:lnTo>
                  <a:lnTo>
                    <a:pt x="482584" y="482584"/>
                  </a:lnTo>
                  <a:lnTo>
                    <a:pt x="510844" y="449640"/>
                  </a:lnTo>
                  <a:lnTo>
                    <a:pt x="533840" y="412598"/>
                  </a:lnTo>
                  <a:lnTo>
                    <a:pt x="550986" y="372038"/>
                  </a:lnTo>
                  <a:lnTo>
                    <a:pt x="561702" y="328545"/>
                  </a:lnTo>
                  <a:lnTo>
                    <a:pt x="565404" y="282701"/>
                  </a:lnTo>
                  <a:lnTo>
                    <a:pt x="561702" y="236858"/>
                  </a:lnTo>
                  <a:lnTo>
                    <a:pt x="550986" y="193365"/>
                  </a:lnTo>
                  <a:lnTo>
                    <a:pt x="533840" y="152805"/>
                  </a:lnTo>
                  <a:lnTo>
                    <a:pt x="510844" y="115763"/>
                  </a:lnTo>
                  <a:lnTo>
                    <a:pt x="482584" y="82819"/>
                  </a:lnTo>
                  <a:lnTo>
                    <a:pt x="449640" y="54559"/>
                  </a:lnTo>
                  <a:lnTo>
                    <a:pt x="412598" y="31563"/>
                  </a:lnTo>
                  <a:lnTo>
                    <a:pt x="372038" y="14417"/>
                  </a:lnTo>
                  <a:lnTo>
                    <a:pt x="328545" y="3701"/>
                  </a:lnTo>
                  <a:lnTo>
                    <a:pt x="28270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86890" y="5097018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0" y="282701"/>
                  </a:moveTo>
                  <a:lnTo>
                    <a:pt x="3701" y="236858"/>
                  </a:lnTo>
                  <a:lnTo>
                    <a:pt x="14417" y="193365"/>
                  </a:lnTo>
                  <a:lnTo>
                    <a:pt x="31563" y="152805"/>
                  </a:lnTo>
                  <a:lnTo>
                    <a:pt x="54559" y="115763"/>
                  </a:lnTo>
                  <a:lnTo>
                    <a:pt x="82819" y="82819"/>
                  </a:lnTo>
                  <a:lnTo>
                    <a:pt x="115763" y="54559"/>
                  </a:lnTo>
                  <a:lnTo>
                    <a:pt x="152805" y="31563"/>
                  </a:lnTo>
                  <a:lnTo>
                    <a:pt x="193365" y="14417"/>
                  </a:lnTo>
                  <a:lnTo>
                    <a:pt x="236858" y="3701"/>
                  </a:lnTo>
                  <a:lnTo>
                    <a:pt x="282702" y="0"/>
                  </a:lnTo>
                  <a:lnTo>
                    <a:pt x="328545" y="3701"/>
                  </a:lnTo>
                  <a:lnTo>
                    <a:pt x="372038" y="14417"/>
                  </a:lnTo>
                  <a:lnTo>
                    <a:pt x="412598" y="31563"/>
                  </a:lnTo>
                  <a:lnTo>
                    <a:pt x="449640" y="54559"/>
                  </a:lnTo>
                  <a:lnTo>
                    <a:pt x="482584" y="82819"/>
                  </a:lnTo>
                  <a:lnTo>
                    <a:pt x="510844" y="115763"/>
                  </a:lnTo>
                  <a:lnTo>
                    <a:pt x="533840" y="152805"/>
                  </a:lnTo>
                  <a:lnTo>
                    <a:pt x="550986" y="193365"/>
                  </a:lnTo>
                  <a:lnTo>
                    <a:pt x="561702" y="236858"/>
                  </a:lnTo>
                  <a:lnTo>
                    <a:pt x="565404" y="282701"/>
                  </a:lnTo>
                  <a:lnTo>
                    <a:pt x="561702" y="328545"/>
                  </a:lnTo>
                  <a:lnTo>
                    <a:pt x="550986" y="372038"/>
                  </a:lnTo>
                  <a:lnTo>
                    <a:pt x="533840" y="412598"/>
                  </a:lnTo>
                  <a:lnTo>
                    <a:pt x="510844" y="449640"/>
                  </a:lnTo>
                  <a:lnTo>
                    <a:pt x="482584" y="482584"/>
                  </a:lnTo>
                  <a:lnTo>
                    <a:pt x="449640" y="510844"/>
                  </a:lnTo>
                  <a:lnTo>
                    <a:pt x="412598" y="533840"/>
                  </a:lnTo>
                  <a:lnTo>
                    <a:pt x="372038" y="550986"/>
                  </a:lnTo>
                  <a:lnTo>
                    <a:pt x="328545" y="561702"/>
                  </a:lnTo>
                  <a:lnTo>
                    <a:pt x="282702" y="565403"/>
                  </a:lnTo>
                  <a:lnTo>
                    <a:pt x="236858" y="561702"/>
                  </a:lnTo>
                  <a:lnTo>
                    <a:pt x="193365" y="550986"/>
                  </a:lnTo>
                  <a:lnTo>
                    <a:pt x="152805" y="533840"/>
                  </a:lnTo>
                  <a:lnTo>
                    <a:pt x="115763" y="510844"/>
                  </a:lnTo>
                  <a:lnTo>
                    <a:pt x="82819" y="482584"/>
                  </a:lnTo>
                  <a:lnTo>
                    <a:pt x="54559" y="449640"/>
                  </a:lnTo>
                  <a:lnTo>
                    <a:pt x="31563" y="412598"/>
                  </a:lnTo>
                  <a:lnTo>
                    <a:pt x="14417" y="372038"/>
                  </a:lnTo>
                  <a:lnTo>
                    <a:pt x="3701" y="328545"/>
                  </a:lnTo>
                  <a:lnTo>
                    <a:pt x="0" y="282701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954148" y="5176520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28116" y="4230623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5" h="565785">
                <a:moveTo>
                  <a:pt x="282702" y="0"/>
                </a:moveTo>
                <a:lnTo>
                  <a:pt x="236845" y="3701"/>
                </a:lnTo>
                <a:lnTo>
                  <a:pt x="193345" y="14417"/>
                </a:lnTo>
                <a:lnTo>
                  <a:pt x="152783" y="31563"/>
                </a:lnTo>
                <a:lnTo>
                  <a:pt x="115741" y="54559"/>
                </a:lnTo>
                <a:lnTo>
                  <a:pt x="82800" y="82819"/>
                </a:lnTo>
                <a:lnTo>
                  <a:pt x="54544" y="115763"/>
                </a:lnTo>
                <a:lnTo>
                  <a:pt x="31554" y="152805"/>
                </a:lnTo>
                <a:lnTo>
                  <a:pt x="14412" y="193365"/>
                </a:lnTo>
                <a:lnTo>
                  <a:pt x="3700" y="236858"/>
                </a:lnTo>
                <a:lnTo>
                  <a:pt x="0" y="282701"/>
                </a:lnTo>
                <a:lnTo>
                  <a:pt x="3700" y="328545"/>
                </a:lnTo>
                <a:lnTo>
                  <a:pt x="14412" y="372038"/>
                </a:lnTo>
                <a:lnTo>
                  <a:pt x="31554" y="412598"/>
                </a:lnTo>
                <a:lnTo>
                  <a:pt x="54544" y="449640"/>
                </a:lnTo>
                <a:lnTo>
                  <a:pt x="82800" y="482584"/>
                </a:lnTo>
                <a:lnTo>
                  <a:pt x="115741" y="510844"/>
                </a:lnTo>
                <a:lnTo>
                  <a:pt x="152783" y="533840"/>
                </a:lnTo>
                <a:lnTo>
                  <a:pt x="193345" y="550986"/>
                </a:lnTo>
                <a:lnTo>
                  <a:pt x="236845" y="561702"/>
                </a:lnTo>
                <a:lnTo>
                  <a:pt x="282702" y="565403"/>
                </a:lnTo>
                <a:lnTo>
                  <a:pt x="328545" y="561702"/>
                </a:lnTo>
                <a:lnTo>
                  <a:pt x="372038" y="550986"/>
                </a:lnTo>
                <a:lnTo>
                  <a:pt x="412598" y="533840"/>
                </a:lnTo>
                <a:lnTo>
                  <a:pt x="449640" y="510844"/>
                </a:lnTo>
                <a:lnTo>
                  <a:pt x="482584" y="482584"/>
                </a:lnTo>
                <a:lnTo>
                  <a:pt x="510844" y="449640"/>
                </a:lnTo>
                <a:lnTo>
                  <a:pt x="533840" y="412598"/>
                </a:lnTo>
                <a:lnTo>
                  <a:pt x="550986" y="372038"/>
                </a:lnTo>
                <a:lnTo>
                  <a:pt x="561702" y="328545"/>
                </a:lnTo>
                <a:lnTo>
                  <a:pt x="565404" y="282701"/>
                </a:lnTo>
                <a:lnTo>
                  <a:pt x="561702" y="236858"/>
                </a:lnTo>
                <a:lnTo>
                  <a:pt x="550986" y="193365"/>
                </a:lnTo>
                <a:lnTo>
                  <a:pt x="533840" y="152805"/>
                </a:lnTo>
                <a:lnTo>
                  <a:pt x="510844" y="115763"/>
                </a:lnTo>
                <a:lnTo>
                  <a:pt x="482584" y="82819"/>
                </a:lnTo>
                <a:lnTo>
                  <a:pt x="449640" y="54559"/>
                </a:lnTo>
                <a:lnTo>
                  <a:pt x="412598" y="31563"/>
                </a:lnTo>
                <a:lnTo>
                  <a:pt x="372038" y="14417"/>
                </a:lnTo>
                <a:lnTo>
                  <a:pt x="328545" y="3701"/>
                </a:lnTo>
                <a:lnTo>
                  <a:pt x="2827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6772" y="4311142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86528" y="3585971"/>
            <a:ext cx="1506220" cy="798830"/>
            <a:chOff x="4986528" y="3585971"/>
            <a:chExt cx="1506220" cy="798830"/>
          </a:xfrm>
        </p:grpSpPr>
        <p:sp>
          <p:nvSpPr>
            <p:cNvPr id="16" name="object 16"/>
            <p:cNvSpPr/>
            <p:nvPr/>
          </p:nvSpPr>
          <p:spPr>
            <a:xfrm>
              <a:off x="4997958" y="3879341"/>
              <a:ext cx="1483360" cy="494030"/>
            </a:xfrm>
            <a:custGeom>
              <a:avLst/>
              <a:gdLst/>
              <a:ahLst/>
              <a:cxnLst/>
              <a:rect l="l" t="t" r="r" b="b"/>
              <a:pathLst>
                <a:path w="1483360" h="494029">
                  <a:moveTo>
                    <a:pt x="989076" y="0"/>
                  </a:moveTo>
                  <a:lnTo>
                    <a:pt x="1482852" y="493775"/>
                  </a:lnTo>
                </a:path>
                <a:path w="1483360" h="494029">
                  <a:moveTo>
                    <a:pt x="565403" y="70103"/>
                  </a:moveTo>
                  <a:lnTo>
                    <a:pt x="0" y="49377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91734" y="3597401"/>
              <a:ext cx="565785" cy="563880"/>
            </a:xfrm>
            <a:custGeom>
              <a:avLst/>
              <a:gdLst/>
              <a:ahLst/>
              <a:cxnLst/>
              <a:rect l="l" t="t" r="r" b="b"/>
              <a:pathLst>
                <a:path w="565785" h="563879">
                  <a:moveTo>
                    <a:pt x="282701" y="0"/>
                  </a:moveTo>
                  <a:lnTo>
                    <a:pt x="236858" y="3690"/>
                  </a:lnTo>
                  <a:lnTo>
                    <a:pt x="193365" y="14374"/>
                  </a:lnTo>
                  <a:lnTo>
                    <a:pt x="152805" y="31471"/>
                  </a:lnTo>
                  <a:lnTo>
                    <a:pt x="115763" y="54400"/>
                  </a:lnTo>
                  <a:lnTo>
                    <a:pt x="82819" y="82581"/>
                  </a:lnTo>
                  <a:lnTo>
                    <a:pt x="54559" y="115433"/>
                  </a:lnTo>
                  <a:lnTo>
                    <a:pt x="31563" y="152376"/>
                  </a:lnTo>
                  <a:lnTo>
                    <a:pt x="14417" y="192828"/>
                  </a:lnTo>
                  <a:lnTo>
                    <a:pt x="3701" y="236210"/>
                  </a:lnTo>
                  <a:lnTo>
                    <a:pt x="0" y="281940"/>
                  </a:lnTo>
                  <a:lnTo>
                    <a:pt x="3701" y="327669"/>
                  </a:lnTo>
                  <a:lnTo>
                    <a:pt x="14417" y="371051"/>
                  </a:lnTo>
                  <a:lnTo>
                    <a:pt x="31563" y="411503"/>
                  </a:lnTo>
                  <a:lnTo>
                    <a:pt x="54559" y="448446"/>
                  </a:lnTo>
                  <a:lnTo>
                    <a:pt x="82819" y="481298"/>
                  </a:lnTo>
                  <a:lnTo>
                    <a:pt x="115763" y="509479"/>
                  </a:lnTo>
                  <a:lnTo>
                    <a:pt x="152805" y="532408"/>
                  </a:lnTo>
                  <a:lnTo>
                    <a:pt x="193365" y="549505"/>
                  </a:lnTo>
                  <a:lnTo>
                    <a:pt x="236858" y="560189"/>
                  </a:lnTo>
                  <a:lnTo>
                    <a:pt x="282701" y="563880"/>
                  </a:lnTo>
                  <a:lnTo>
                    <a:pt x="328545" y="560189"/>
                  </a:lnTo>
                  <a:lnTo>
                    <a:pt x="372038" y="549505"/>
                  </a:lnTo>
                  <a:lnTo>
                    <a:pt x="412598" y="532408"/>
                  </a:lnTo>
                  <a:lnTo>
                    <a:pt x="449640" y="509479"/>
                  </a:lnTo>
                  <a:lnTo>
                    <a:pt x="482584" y="481298"/>
                  </a:lnTo>
                  <a:lnTo>
                    <a:pt x="510844" y="448446"/>
                  </a:lnTo>
                  <a:lnTo>
                    <a:pt x="533840" y="411503"/>
                  </a:lnTo>
                  <a:lnTo>
                    <a:pt x="550986" y="371051"/>
                  </a:lnTo>
                  <a:lnTo>
                    <a:pt x="561702" y="327669"/>
                  </a:lnTo>
                  <a:lnTo>
                    <a:pt x="565403" y="281940"/>
                  </a:lnTo>
                  <a:lnTo>
                    <a:pt x="561702" y="236210"/>
                  </a:lnTo>
                  <a:lnTo>
                    <a:pt x="550986" y="192828"/>
                  </a:lnTo>
                  <a:lnTo>
                    <a:pt x="533840" y="152376"/>
                  </a:lnTo>
                  <a:lnTo>
                    <a:pt x="510844" y="115433"/>
                  </a:lnTo>
                  <a:lnTo>
                    <a:pt x="482584" y="82581"/>
                  </a:lnTo>
                  <a:lnTo>
                    <a:pt x="449640" y="54400"/>
                  </a:lnTo>
                  <a:lnTo>
                    <a:pt x="412598" y="31471"/>
                  </a:lnTo>
                  <a:lnTo>
                    <a:pt x="372038" y="14374"/>
                  </a:lnTo>
                  <a:lnTo>
                    <a:pt x="328545" y="3690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91734" y="3597401"/>
              <a:ext cx="565785" cy="563880"/>
            </a:xfrm>
            <a:custGeom>
              <a:avLst/>
              <a:gdLst/>
              <a:ahLst/>
              <a:cxnLst/>
              <a:rect l="l" t="t" r="r" b="b"/>
              <a:pathLst>
                <a:path w="565785" h="563879">
                  <a:moveTo>
                    <a:pt x="0" y="281940"/>
                  </a:moveTo>
                  <a:lnTo>
                    <a:pt x="3701" y="236210"/>
                  </a:lnTo>
                  <a:lnTo>
                    <a:pt x="14417" y="192828"/>
                  </a:lnTo>
                  <a:lnTo>
                    <a:pt x="31563" y="152376"/>
                  </a:lnTo>
                  <a:lnTo>
                    <a:pt x="54559" y="115433"/>
                  </a:lnTo>
                  <a:lnTo>
                    <a:pt x="82819" y="82581"/>
                  </a:lnTo>
                  <a:lnTo>
                    <a:pt x="115763" y="54400"/>
                  </a:lnTo>
                  <a:lnTo>
                    <a:pt x="152805" y="31471"/>
                  </a:lnTo>
                  <a:lnTo>
                    <a:pt x="193365" y="14374"/>
                  </a:lnTo>
                  <a:lnTo>
                    <a:pt x="236858" y="3690"/>
                  </a:lnTo>
                  <a:lnTo>
                    <a:pt x="282701" y="0"/>
                  </a:lnTo>
                  <a:lnTo>
                    <a:pt x="328545" y="3690"/>
                  </a:lnTo>
                  <a:lnTo>
                    <a:pt x="372038" y="14374"/>
                  </a:lnTo>
                  <a:lnTo>
                    <a:pt x="412598" y="31471"/>
                  </a:lnTo>
                  <a:lnTo>
                    <a:pt x="449640" y="54400"/>
                  </a:lnTo>
                  <a:lnTo>
                    <a:pt x="482584" y="82581"/>
                  </a:lnTo>
                  <a:lnTo>
                    <a:pt x="510844" y="115433"/>
                  </a:lnTo>
                  <a:lnTo>
                    <a:pt x="533840" y="152376"/>
                  </a:lnTo>
                  <a:lnTo>
                    <a:pt x="550986" y="192828"/>
                  </a:lnTo>
                  <a:lnTo>
                    <a:pt x="561702" y="236210"/>
                  </a:lnTo>
                  <a:lnTo>
                    <a:pt x="565403" y="281940"/>
                  </a:lnTo>
                  <a:lnTo>
                    <a:pt x="561702" y="327669"/>
                  </a:lnTo>
                  <a:lnTo>
                    <a:pt x="550986" y="371051"/>
                  </a:lnTo>
                  <a:lnTo>
                    <a:pt x="533840" y="411503"/>
                  </a:lnTo>
                  <a:lnTo>
                    <a:pt x="510844" y="448446"/>
                  </a:lnTo>
                  <a:lnTo>
                    <a:pt x="482584" y="481298"/>
                  </a:lnTo>
                  <a:lnTo>
                    <a:pt x="449640" y="509479"/>
                  </a:lnTo>
                  <a:lnTo>
                    <a:pt x="412598" y="532408"/>
                  </a:lnTo>
                  <a:lnTo>
                    <a:pt x="372038" y="549505"/>
                  </a:lnTo>
                  <a:lnTo>
                    <a:pt x="328545" y="560189"/>
                  </a:lnTo>
                  <a:lnTo>
                    <a:pt x="282701" y="563880"/>
                  </a:lnTo>
                  <a:lnTo>
                    <a:pt x="236858" y="560189"/>
                  </a:lnTo>
                  <a:lnTo>
                    <a:pt x="193365" y="549505"/>
                  </a:lnTo>
                  <a:lnTo>
                    <a:pt x="152805" y="532408"/>
                  </a:lnTo>
                  <a:lnTo>
                    <a:pt x="115763" y="509479"/>
                  </a:lnTo>
                  <a:lnTo>
                    <a:pt x="82819" y="481298"/>
                  </a:lnTo>
                  <a:lnTo>
                    <a:pt x="54559" y="448446"/>
                  </a:lnTo>
                  <a:lnTo>
                    <a:pt x="31563" y="411503"/>
                  </a:lnTo>
                  <a:lnTo>
                    <a:pt x="14417" y="371051"/>
                  </a:lnTo>
                  <a:lnTo>
                    <a:pt x="3701" y="327669"/>
                  </a:lnTo>
                  <a:lnTo>
                    <a:pt x="0" y="281940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659882" y="3676015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32959" y="4299203"/>
            <a:ext cx="588645" cy="588645"/>
            <a:chOff x="4632959" y="4299203"/>
            <a:chExt cx="588645" cy="588645"/>
          </a:xfrm>
        </p:grpSpPr>
        <p:sp>
          <p:nvSpPr>
            <p:cNvPr id="21" name="object 21"/>
            <p:cNvSpPr/>
            <p:nvPr/>
          </p:nvSpPr>
          <p:spPr>
            <a:xfrm>
              <a:off x="4644389" y="4310633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282701" y="0"/>
                  </a:moveTo>
                  <a:lnTo>
                    <a:pt x="236858" y="3701"/>
                  </a:lnTo>
                  <a:lnTo>
                    <a:pt x="193365" y="14417"/>
                  </a:lnTo>
                  <a:lnTo>
                    <a:pt x="152805" y="31563"/>
                  </a:lnTo>
                  <a:lnTo>
                    <a:pt x="115763" y="54559"/>
                  </a:lnTo>
                  <a:lnTo>
                    <a:pt x="82819" y="82819"/>
                  </a:lnTo>
                  <a:lnTo>
                    <a:pt x="54559" y="115763"/>
                  </a:lnTo>
                  <a:lnTo>
                    <a:pt x="31563" y="152805"/>
                  </a:lnTo>
                  <a:lnTo>
                    <a:pt x="14417" y="193365"/>
                  </a:lnTo>
                  <a:lnTo>
                    <a:pt x="3701" y="236858"/>
                  </a:lnTo>
                  <a:lnTo>
                    <a:pt x="0" y="282702"/>
                  </a:lnTo>
                  <a:lnTo>
                    <a:pt x="3701" y="328545"/>
                  </a:lnTo>
                  <a:lnTo>
                    <a:pt x="14417" y="372038"/>
                  </a:lnTo>
                  <a:lnTo>
                    <a:pt x="31563" y="412598"/>
                  </a:lnTo>
                  <a:lnTo>
                    <a:pt x="54559" y="449640"/>
                  </a:lnTo>
                  <a:lnTo>
                    <a:pt x="82819" y="482584"/>
                  </a:lnTo>
                  <a:lnTo>
                    <a:pt x="115763" y="510844"/>
                  </a:lnTo>
                  <a:lnTo>
                    <a:pt x="152805" y="533840"/>
                  </a:lnTo>
                  <a:lnTo>
                    <a:pt x="193365" y="550986"/>
                  </a:lnTo>
                  <a:lnTo>
                    <a:pt x="236858" y="561702"/>
                  </a:lnTo>
                  <a:lnTo>
                    <a:pt x="282701" y="565404"/>
                  </a:lnTo>
                  <a:lnTo>
                    <a:pt x="328545" y="561702"/>
                  </a:lnTo>
                  <a:lnTo>
                    <a:pt x="372038" y="550986"/>
                  </a:lnTo>
                  <a:lnTo>
                    <a:pt x="412598" y="533840"/>
                  </a:lnTo>
                  <a:lnTo>
                    <a:pt x="449640" y="510844"/>
                  </a:lnTo>
                  <a:lnTo>
                    <a:pt x="482584" y="482584"/>
                  </a:lnTo>
                  <a:lnTo>
                    <a:pt x="510844" y="449640"/>
                  </a:lnTo>
                  <a:lnTo>
                    <a:pt x="533840" y="412598"/>
                  </a:lnTo>
                  <a:lnTo>
                    <a:pt x="550986" y="372038"/>
                  </a:lnTo>
                  <a:lnTo>
                    <a:pt x="561702" y="328545"/>
                  </a:lnTo>
                  <a:lnTo>
                    <a:pt x="565404" y="282702"/>
                  </a:lnTo>
                  <a:lnTo>
                    <a:pt x="561702" y="236858"/>
                  </a:lnTo>
                  <a:lnTo>
                    <a:pt x="550986" y="193365"/>
                  </a:lnTo>
                  <a:lnTo>
                    <a:pt x="533840" y="152805"/>
                  </a:lnTo>
                  <a:lnTo>
                    <a:pt x="510844" y="115763"/>
                  </a:lnTo>
                  <a:lnTo>
                    <a:pt x="482584" y="82819"/>
                  </a:lnTo>
                  <a:lnTo>
                    <a:pt x="449640" y="54559"/>
                  </a:lnTo>
                  <a:lnTo>
                    <a:pt x="412598" y="31563"/>
                  </a:lnTo>
                  <a:lnTo>
                    <a:pt x="372038" y="14417"/>
                  </a:lnTo>
                  <a:lnTo>
                    <a:pt x="328545" y="3701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44389" y="4310633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0" y="282702"/>
                  </a:moveTo>
                  <a:lnTo>
                    <a:pt x="3701" y="236858"/>
                  </a:lnTo>
                  <a:lnTo>
                    <a:pt x="14417" y="193365"/>
                  </a:lnTo>
                  <a:lnTo>
                    <a:pt x="31563" y="152805"/>
                  </a:lnTo>
                  <a:lnTo>
                    <a:pt x="54559" y="115763"/>
                  </a:lnTo>
                  <a:lnTo>
                    <a:pt x="82819" y="82819"/>
                  </a:lnTo>
                  <a:lnTo>
                    <a:pt x="115763" y="54559"/>
                  </a:lnTo>
                  <a:lnTo>
                    <a:pt x="152805" y="31563"/>
                  </a:lnTo>
                  <a:lnTo>
                    <a:pt x="193365" y="14417"/>
                  </a:lnTo>
                  <a:lnTo>
                    <a:pt x="236858" y="3701"/>
                  </a:lnTo>
                  <a:lnTo>
                    <a:pt x="282701" y="0"/>
                  </a:lnTo>
                  <a:lnTo>
                    <a:pt x="328545" y="3701"/>
                  </a:lnTo>
                  <a:lnTo>
                    <a:pt x="372038" y="14417"/>
                  </a:lnTo>
                  <a:lnTo>
                    <a:pt x="412598" y="31563"/>
                  </a:lnTo>
                  <a:lnTo>
                    <a:pt x="449640" y="54559"/>
                  </a:lnTo>
                  <a:lnTo>
                    <a:pt x="482584" y="82819"/>
                  </a:lnTo>
                  <a:lnTo>
                    <a:pt x="510844" y="115763"/>
                  </a:lnTo>
                  <a:lnTo>
                    <a:pt x="533840" y="152805"/>
                  </a:lnTo>
                  <a:lnTo>
                    <a:pt x="550986" y="193365"/>
                  </a:lnTo>
                  <a:lnTo>
                    <a:pt x="561702" y="236858"/>
                  </a:lnTo>
                  <a:lnTo>
                    <a:pt x="565404" y="282702"/>
                  </a:lnTo>
                  <a:lnTo>
                    <a:pt x="561702" y="328545"/>
                  </a:lnTo>
                  <a:lnTo>
                    <a:pt x="550986" y="372038"/>
                  </a:lnTo>
                  <a:lnTo>
                    <a:pt x="533840" y="412598"/>
                  </a:lnTo>
                  <a:lnTo>
                    <a:pt x="510844" y="449640"/>
                  </a:lnTo>
                  <a:lnTo>
                    <a:pt x="482584" y="482584"/>
                  </a:lnTo>
                  <a:lnTo>
                    <a:pt x="449640" y="510844"/>
                  </a:lnTo>
                  <a:lnTo>
                    <a:pt x="412598" y="533840"/>
                  </a:lnTo>
                  <a:lnTo>
                    <a:pt x="372038" y="550986"/>
                  </a:lnTo>
                  <a:lnTo>
                    <a:pt x="328545" y="561702"/>
                  </a:lnTo>
                  <a:lnTo>
                    <a:pt x="282701" y="565404"/>
                  </a:lnTo>
                  <a:lnTo>
                    <a:pt x="236858" y="561702"/>
                  </a:lnTo>
                  <a:lnTo>
                    <a:pt x="193365" y="550986"/>
                  </a:lnTo>
                  <a:lnTo>
                    <a:pt x="152805" y="533840"/>
                  </a:lnTo>
                  <a:lnTo>
                    <a:pt x="115763" y="510844"/>
                  </a:lnTo>
                  <a:lnTo>
                    <a:pt x="82819" y="482584"/>
                  </a:lnTo>
                  <a:lnTo>
                    <a:pt x="54559" y="449640"/>
                  </a:lnTo>
                  <a:lnTo>
                    <a:pt x="31563" y="412598"/>
                  </a:lnTo>
                  <a:lnTo>
                    <a:pt x="14417" y="372038"/>
                  </a:lnTo>
                  <a:lnTo>
                    <a:pt x="3701" y="328545"/>
                  </a:lnTo>
                  <a:lnTo>
                    <a:pt x="0" y="282702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812284" y="4390770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753867" y="4364735"/>
            <a:ext cx="3845560" cy="181610"/>
            <a:chOff x="2753867" y="4364735"/>
            <a:chExt cx="3845560" cy="181610"/>
          </a:xfrm>
        </p:grpSpPr>
        <p:sp>
          <p:nvSpPr>
            <p:cNvPr id="25" name="object 25"/>
            <p:cNvSpPr/>
            <p:nvPr/>
          </p:nvSpPr>
          <p:spPr>
            <a:xfrm>
              <a:off x="2753867" y="4364735"/>
              <a:ext cx="158495" cy="1813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38900" y="4364735"/>
              <a:ext cx="160020" cy="1813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471041"/>
            <a:ext cx="5055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AC0000"/>
                </a:solidFill>
              </a:rPr>
              <a:t>Red-Black </a:t>
            </a:r>
            <a:r>
              <a:rPr sz="4000" spc="-65" dirty="0">
                <a:solidFill>
                  <a:srgbClr val="AC0000"/>
                </a:solidFill>
              </a:rPr>
              <a:t>Tree:</a:t>
            </a:r>
            <a:r>
              <a:rPr sz="4000" spc="-105" dirty="0">
                <a:solidFill>
                  <a:srgbClr val="AC0000"/>
                </a:solidFill>
              </a:rPr>
              <a:t> </a:t>
            </a:r>
            <a:r>
              <a:rPr sz="4000" spc="-5" dirty="0">
                <a:solidFill>
                  <a:srgbClr val="AC0000"/>
                </a:solidFill>
              </a:rPr>
              <a:t>Deletion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6894576" y="4061459"/>
            <a:ext cx="1506220" cy="1659889"/>
            <a:chOff x="6894576" y="4061459"/>
            <a:chExt cx="1506220" cy="1659889"/>
          </a:xfrm>
        </p:grpSpPr>
        <p:sp>
          <p:nvSpPr>
            <p:cNvPr id="4" name="object 4"/>
            <p:cNvSpPr/>
            <p:nvPr/>
          </p:nvSpPr>
          <p:spPr>
            <a:xfrm>
              <a:off x="6906006" y="4354829"/>
              <a:ext cx="1483360" cy="1355090"/>
            </a:xfrm>
            <a:custGeom>
              <a:avLst/>
              <a:gdLst/>
              <a:ahLst/>
              <a:cxnLst/>
              <a:rect l="l" t="t" r="r" b="b"/>
              <a:pathLst>
                <a:path w="1483359" h="1355089">
                  <a:moveTo>
                    <a:pt x="74675" y="861060"/>
                  </a:moveTo>
                  <a:lnTo>
                    <a:pt x="568451" y="1354836"/>
                  </a:lnTo>
                </a:path>
                <a:path w="1483359" h="1355089">
                  <a:moveTo>
                    <a:pt x="989076" y="0"/>
                  </a:moveTo>
                  <a:lnTo>
                    <a:pt x="1482852" y="493776"/>
                  </a:lnTo>
                </a:path>
                <a:path w="1483359" h="1355089">
                  <a:moveTo>
                    <a:pt x="565403" y="70104"/>
                  </a:moveTo>
                  <a:lnTo>
                    <a:pt x="0" y="493776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99782" y="4072889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4" h="565785">
                  <a:moveTo>
                    <a:pt x="282701" y="0"/>
                  </a:moveTo>
                  <a:lnTo>
                    <a:pt x="236858" y="3701"/>
                  </a:lnTo>
                  <a:lnTo>
                    <a:pt x="193365" y="14417"/>
                  </a:lnTo>
                  <a:lnTo>
                    <a:pt x="152805" y="31563"/>
                  </a:lnTo>
                  <a:lnTo>
                    <a:pt x="115763" y="54559"/>
                  </a:lnTo>
                  <a:lnTo>
                    <a:pt x="82819" y="82819"/>
                  </a:lnTo>
                  <a:lnTo>
                    <a:pt x="54559" y="115763"/>
                  </a:lnTo>
                  <a:lnTo>
                    <a:pt x="31563" y="152805"/>
                  </a:lnTo>
                  <a:lnTo>
                    <a:pt x="14417" y="193365"/>
                  </a:lnTo>
                  <a:lnTo>
                    <a:pt x="3701" y="236858"/>
                  </a:lnTo>
                  <a:lnTo>
                    <a:pt x="0" y="282702"/>
                  </a:lnTo>
                  <a:lnTo>
                    <a:pt x="3701" y="328545"/>
                  </a:lnTo>
                  <a:lnTo>
                    <a:pt x="14417" y="372038"/>
                  </a:lnTo>
                  <a:lnTo>
                    <a:pt x="31563" y="412598"/>
                  </a:lnTo>
                  <a:lnTo>
                    <a:pt x="54559" y="449640"/>
                  </a:lnTo>
                  <a:lnTo>
                    <a:pt x="82819" y="482584"/>
                  </a:lnTo>
                  <a:lnTo>
                    <a:pt x="115763" y="510844"/>
                  </a:lnTo>
                  <a:lnTo>
                    <a:pt x="152805" y="533840"/>
                  </a:lnTo>
                  <a:lnTo>
                    <a:pt x="193365" y="550986"/>
                  </a:lnTo>
                  <a:lnTo>
                    <a:pt x="236858" y="561702"/>
                  </a:lnTo>
                  <a:lnTo>
                    <a:pt x="282701" y="565404"/>
                  </a:lnTo>
                  <a:lnTo>
                    <a:pt x="328545" y="561702"/>
                  </a:lnTo>
                  <a:lnTo>
                    <a:pt x="372038" y="550986"/>
                  </a:lnTo>
                  <a:lnTo>
                    <a:pt x="412598" y="533840"/>
                  </a:lnTo>
                  <a:lnTo>
                    <a:pt x="449640" y="510844"/>
                  </a:lnTo>
                  <a:lnTo>
                    <a:pt x="482584" y="482584"/>
                  </a:lnTo>
                  <a:lnTo>
                    <a:pt x="510844" y="449640"/>
                  </a:lnTo>
                  <a:lnTo>
                    <a:pt x="533840" y="412598"/>
                  </a:lnTo>
                  <a:lnTo>
                    <a:pt x="550986" y="372038"/>
                  </a:lnTo>
                  <a:lnTo>
                    <a:pt x="561702" y="328545"/>
                  </a:lnTo>
                  <a:lnTo>
                    <a:pt x="565403" y="282702"/>
                  </a:lnTo>
                  <a:lnTo>
                    <a:pt x="561702" y="236858"/>
                  </a:lnTo>
                  <a:lnTo>
                    <a:pt x="550986" y="193365"/>
                  </a:lnTo>
                  <a:lnTo>
                    <a:pt x="533840" y="152805"/>
                  </a:lnTo>
                  <a:lnTo>
                    <a:pt x="510844" y="115763"/>
                  </a:lnTo>
                  <a:lnTo>
                    <a:pt x="482584" y="82819"/>
                  </a:lnTo>
                  <a:lnTo>
                    <a:pt x="449640" y="54559"/>
                  </a:lnTo>
                  <a:lnTo>
                    <a:pt x="412598" y="31563"/>
                  </a:lnTo>
                  <a:lnTo>
                    <a:pt x="372038" y="14417"/>
                  </a:lnTo>
                  <a:lnTo>
                    <a:pt x="328545" y="3701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99782" y="4072889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4" h="565785">
                  <a:moveTo>
                    <a:pt x="0" y="282702"/>
                  </a:moveTo>
                  <a:lnTo>
                    <a:pt x="3701" y="236858"/>
                  </a:lnTo>
                  <a:lnTo>
                    <a:pt x="14417" y="193365"/>
                  </a:lnTo>
                  <a:lnTo>
                    <a:pt x="31563" y="152805"/>
                  </a:lnTo>
                  <a:lnTo>
                    <a:pt x="54559" y="115763"/>
                  </a:lnTo>
                  <a:lnTo>
                    <a:pt x="82819" y="82819"/>
                  </a:lnTo>
                  <a:lnTo>
                    <a:pt x="115763" y="54559"/>
                  </a:lnTo>
                  <a:lnTo>
                    <a:pt x="152805" y="31563"/>
                  </a:lnTo>
                  <a:lnTo>
                    <a:pt x="193365" y="14417"/>
                  </a:lnTo>
                  <a:lnTo>
                    <a:pt x="236858" y="3701"/>
                  </a:lnTo>
                  <a:lnTo>
                    <a:pt x="282701" y="0"/>
                  </a:lnTo>
                  <a:lnTo>
                    <a:pt x="328545" y="3701"/>
                  </a:lnTo>
                  <a:lnTo>
                    <a:pt x="372038" y="14417"/>
                  </a:lnTo>
                  <a:lnTo>
                    <a:pt x="412598" y="31563"/>
                  </a:lnTo>
                  <a:lnTo>
                    <a:pt x="449640" y="54559"/>
                  </a:lnTo>
                  <a:lnTo>
                    <a:pt x="482584" y="82819"/>
                  </a:lnTo>
                  <a:lnTo>
                    <a:pt x="510844" y="115763"/>
                  </a:lnTo>
                  <a:lnTo>
                    <a:pt x="533840" y="152805"/>
                  </a:lnTo>
                  <a:lnTo>
                    <a:pt x="550986" y="193365"/>
                  </a:lnTo>
                  <a:lnTo>
                    <a:pt x="561702" y="236858"/>
                  </a:lnTo>
                  <a:lnTo>
                    <a:pt x="565403" y="282702"/>
                  </a:lnTo>
                  <a:lnTo>
                    <a:pt x="561702" y="328545"/>
                  </a:lnTo>
                  <a:lnTo>
                    <a:pt x="550986" y="372038"/>
                  </a:lnTo>
                  <a:lnTo>
                    <a:pt x="533840" y="412598"/>
                  </a:lnTo>
                  <a:lnTo>
                    <a:pt x="510844" y="449640"/>
                  </a:lnTo>
                  <a:lnTo>
                    <a:pt x="482584" y="482584"/>
                  </a:lnTo>
                  <a:lnTo>
                    <a:pt x="449640" y="510844"/>
                  </a:lnTo>
                  <a:lnTo>
                    <a:pt x="412598" y="533840"/>
                  </a:lnTo>
                  <a:lnTo>
                    <a:pt x="372038" y="550986"/>
                  </a:lnTo>
                  <a:lnTo>
                    <a:pt x="328545" y="561702"/>
                  </a:lnTo>
                  <a:lnTo>
                    <a:pt x="282701" y="565404"/>
                  </a:lnTo>
                  <a:lnTo>
                    <a:pt x="236858" y="561702"/>
                  </a:lnTo>
                  <a:lnTo>
                    <a:pt x="193365" y="550986"/>
                  </a:lnTo>
                  <a:lnTo>
                    <a:pt x="152805" y="533840"/>
                  </a:lnTo>
                  <a:lnTo>
                    <a:pt x="115763" y="510844"/>
                  </a:lnTo>
                  <a:lnTo>
                    <a:pt x="82819" y="482584"/>
                  </a:lnTo>
                  <a:lnTo>
                    <a:pt x="54559" y="449640"/>
                  </a:lnTo>
                  <a:lnTo>
                    <a:pt x="31563" y="412598"/>
                  </a:lnTo>
                  <a:lnTo>
                    <a:pt x="14417" y="372038"/>
                  </a:lnTo>
                  <a:lnTo>
                    <a:pt x="3701" y="328545"/>
                  </a:lnTo>
                  <a:lnTo>
                    <a:pt x="0" y="282702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568565" y="4151833"/>
            <a:ext cx="229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399019" y="5561076"/>
            <a:ext cx="586740" cy="588645"/>
            <a:chOff x="7399019" y="5561076"/>
            <a:chExt cx="586740" cy="588645"/>
          </a:xfrm>
        </p:grpSpPr>
        <p:sp>
          <p:nvSpPr>
            <p:cNvPr id="9" name="object 9"/>
            <p:cNvSpPr/>
            <p:nvPr/>
          </p:nvSpPr>
          <p:spPr>
            <a:xfrm>
              <a:off x="7410449" y="5572506"/>
              <a:ext cx="563880" cy="565785"/>
            </a:xfrm>
            <a:custGeom>
              <a:avLst/>
              <a:gdLst/>
              <a:ahLst/>
              <a:cxnLst/>
              <a:rect l="l" t="t" r="r" b="b"/>
              <a:pathLst>
                <a:path w="563879" h="565785">
                  <a:moveTo>
                    <a:pt x="281940" y="0"/>
                  </a:moveTo>
                  <a:lnTo>
                    <a:pt x="236210" y="3700"/>
                  </a:lnTo>
                  <a:lnTo>
                    <a:pt x="192828" y="14412"/>
                  </a:lnTo>
                  <a:lnTo>
                    <a:pt x="152376" y="31554"/>
                  </a:lnTo>
                  <a:lnTo>
                    <a:pt x="115433" y="54544"/>
                  </a:lnTo>
                  <a:lnTo>
                    <a:pt x="82581" y="82800"/>
                  </a:lnTo>
                  <a:lnTo>
                    <a:pt x="54400" y="115741"/>
                  </a:lnTo>
                  <a:lnTo>
                    <a:pt x="31471" y="152783"/>
                  </a:lnTo>
                  <a:lnTo>
                    <a:pt x="14374" y="193345"/>
                  </a:lnTo>
                  <a:lnTo>
                    <a:pt x="3690" y="236845"/>
                  </a:lnTo>
                  <a:lnTo>
                    <a:pt x="0" y="282702"/>
                  </a:lnTo>
                  <a:lnTo>
                    <a:pt x="3690" y="328558"/>
                  </a:lnTo>
                  <a:lnTo>
                    <a:pt x="14374" y="372058"/>
                  </a:lnTo>
                  <a:lnTo>
                    <a:pt x="31471" y="412620"/>
                  </a:lnTo>
                  <a:lnTo>
                    <a:pt x="54400" y="449662"/>
                  </a:lnTo>
                  <a:lnTo>
                    <a:pt x="82581" y="482603"/>
                  </a:lnTo>
                  <a:lnTo>
                    <a:pt x="115433" y="510859"/>
                  </a:lnTo>
                  <a:lnTo>
                    <a:pt x="152376" y="533849"/>
                  </a:lnTo>
                  <a:lnTo>
                    <a:pt x="192828" y="550991"/>
                  </a:lnTo>
                  <a:lnTo>
                    <a:pt x="236210" y="561703"/>
                  </a:lnTo>
                  <a:lnTo>
                    <a:pt x="281940" y="565404"/>
                  </a:lnTo>
                  <a:lnTo>
                    <a:pt x="327669" y="561703"/>
                  </a:lnTo>
                  <a:lnTo>
                    <a:pt x="371051" y="550991"/>
                  </a:lnTo>
                  <a:lnTo>
                    <a:pt x="411503" y="533849"/>
                  </a:lnTo>
                  <a:lnTo>
                    <a:pt x="448446" y="510859"/>
                  </a:lnTo>
                  <a:lnTo>
                    <a:pt x="481298" y="482603"/>
                  </a:lnTo>
                  <a:lnTo>
                    <a:pt x="509479" y="449662"/>
                  </a:lnTo>
                  <a:lnTo>
                    <a:pt x="532408" y="412620"/>
                  </a:lnTo>
                  <a:lnTo>
                    <a:pt x="549505" y="372058"/>
                  </a:lnTo>
                  <a:lnTo>
                    <a:pt x="560189" y="328558"/>
                  </a:lnTo>
                  <a:lnTo>
                    <a:pt x="563879" y="282702"/>
                  </a:lnTo>
                  <a:lnTo>
                    <a:pt x="560189" y="236845"/>
                  </a:lnTo>
                  <a:lnTo>
                    <a:pt x="549505" y="193345"/>
                  </a:lnTo>
                  <a:lnTo>
                    <a:pt x="532408" y="152783"/>
                  </a:lnTo>
                  <a:lnTo>
                    <a:pt x="509479" y="115741"/>
                  </a:lnTo>
                  <a:lnTo>
                    <a:pt x="481298" y="82800"/>
                  </a:lnTo>
                  <a:lnTo>
                    <a:pt x="448446" y="54544"/>
                  </a:lnTo>
                  <a:lnTo>
                    <a:pt x="411503" y="31554"/>
                  </a:lnTo>
                  <a:lnTo>
                    <a:pt x="371051" y="14412"/>
                  </a:lnTo>
                  <a:lnTo>
                    <a:pt x="327669" y="3700"/>
                  </a:lnTo>
                  <a:lnTo>
                    <a:pt x="28194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10449" y="5572506"/>
              <a:ext cx="563880" cy="565785"/>
            </a:xfrm>
            <a:custGeom>
              <a:avLst/>
              <a:gdLst/>
              <a:ahLst/>
              <a:cxnLst/>
              <a:rect l="l" t="t" r="r" b="b"/>
              <a:pathLst>
                <a:path w="563879" h="565785">
                  <a:moveTo>
                    <a:pt x="0" y="282702"/>
                  </a:moveTo>
                  <a:lnTo>
                    <a:pt x="3690" y="236845"/>
                  </a:lnTo>
                  <a:lnTo>
                    <a:pt x="14374" y="193345"/>
                  </a:lnTo>
                  <a:lnTo>
                    <a:pt x="31471" y="152783"/>
                  </a:lnTo>
                  <a:lnTo>
                    <a:pt x="54400" y="115741"/>
                  </a:lnTo>
                  <a:lnTo>
                    <a:pt x="82581" y="82800"/>
                  </a:lnTo>
                  <a:lnTo>
                    <a:pt x="115433" y="54544"/>
                  </a:lnTo>
                  <a:lnTo>
                    <a:pt x="152376" y="31554"/>
                  </a:lnTo>
                  <a:lnTo>
                    <a:pt x="192828" y="14412"/>
                  </a:lnTo>
                  <a:lnTo>
                    <a:pt x="236210" y="3700"/>
                  </a:lnTo>
                  <a:lnTo>
                    <a:pt x="281940" y="0"/>
                  </a:lnTo>
                  <a:lnTo>
                    <a:pt x="327669" y="3700"/>
                  </a:lnTo>
                  <a:lnTo>
                    <a:pt x="371051" y="14412"/>
                  </a:lnTo>
                  <a:lnTo>
                    <a:pt x="411503" y="31554"/>
                  </a:lnTo>
                  <a:lnTo>
                    <a:pt x="448446" y="54544"/>
                  </a:lnTo>
                  <a:lnTo>
                    <a:pt x="481298" y="82800"/>
                  </a:lnTo>
                  <a:lnTo>
                    <a:pt x="509479" y="115741"/>
                  </a:lnTo>
                  <a:lnTo>
                    <a:pt x="532408" y="152783"/>
                  </a:lnTo>
                  <a:lnTo>
                    <a:pt x="549505" y="193345"/>
                  </a:lnTo>
                  <a:lnTo>
                    <a:pt x="560189" y="236845"/>
                  </a:lnTo>
                  <a:lnTo>
                    <a:pt x="563879" y="282702"/>
                  </a:lnTo>
                  <a:lnTo>
                    <a:pt x="560189" y="328558"/>
                  </a:lnTo>
                  <a:lnTo>
                    <a:pt x="549505" y="372058"/>
                  </a:lnTo>
                  <a:lnTo>
                    <a:pt x="532408" y="412620"/>
                  </a:lnTo>
                  <a:lnTo>
                    <a:pt x="509479" y="449662"/>
                  </a:lnTo>
                  <a:lnTo>
                    <a:pt x="481298" y="482603"/>
                  </a:lnTo>
                  <a:lnTo>
                    <a:pt x="448446" y="510859"/>
                  </a:lnTo>
                  <a:lnTo>
                    <a:pt x="411503" y="533849"/>
                  </a:lnTo>
                  <a:lnTo>
                    <a:pt x="371051" y="550991"/>
                  </a:lnTo>
                  <a:lnTo>
                    <a:pt x="327669" y="561703"/>
                  </a:lnTo>
                  <a:lnTo>
                    <a:pt x="281940" y="565404"/>
                  </a:lnTo>
                  <a:lnTo>
                    <a:pt x="236210" y="561703"/>
                  </a:lnTo>
                  <a:lnTo>
                    <a:pt x="192828" y="550991"/>
                  </a:lnTo>
                  <a:lnTo>
                    <a:pt x="152376" y="533849"/>
                  </a:lnTo>
                  <a:lnTo>
                    <a:pt x="115433" y="510859"/>
                  </a:lnTo>
                  <a:lnTo>
                    <a:pt x="82581" y="482603"/>
                  </a:lnTo>
                  <a:lnTo>
                    <a:pt x="54400" y="449662"/>
                  </a:lnTo>
                  <a:lnTo>
                    <a:pt x="31471" y="412620"/>
                  </a:lnTo>
                  <a:lnTo>
                    <a:pt x="14374" y="372058"/>
                  </a:lnTo>
                  <a:lnTo>
                    <a:pt x="3690" y="328558"/>
                  </a:lnTo>
                  <a:lnTo>
                    <a:pt x="0" y="282702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578090" y="5652617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51676" y="4707635"/>
            <a:ext cx="565785" cy="563880"/>
          </a:xfrm>
          <a:custGeom>
            <a:avLst/>
            <a:gdLst/>
            <a:ahLst/>
            <a:cxnLst/>
            <a:rect l="l" t="t" r="r" b="b"/>
            <a:pathLst>
              <a:path w="565784" h="563879">
                <a:moveTo>
                  <a:pt x="282701" y="0"/>
                </a:moveTo>
                <a:lnTo>
                  <a:pt x="236858" y="3690"/>
                </a:lnTo>
                <a:lnTo>
                  <a:pt x="193365" y="14374"/>
                </a:lnTo>
                <a:lnTo>
                  <a:pt x="152805" y="31471"/>
                </a:lnTo>
                <a:lnTo>
                  <a:pt x="115763" y="54400"/>
                </a:lnTo>
                <a:lnTo>
                  <a:pt x="82819" y="82581"/>
                </a:lnTo>
                <a:lnTo>
                  <a:pt x="54559" y="115433"/>
                </a:lnTo>
                <a:lnTo>
                  <a:pt x="31563" y="152376"/>
                </a:lnTo>
                <a:lnTo>
                  <a:pt x="14417" y="192828"/>
                </a:lnTo>
                <a:lnTo>
                  <a:pt x="3701" y="236210"/>
                </a:lnTo>
                <a:lnTo>
                  <a:pt x="0" y="281939"/>
                </a:lnTo>
                <a:lnTo>
                  <a:pt x="3701" y="327669"/>
                </a:lnTo>
                <a:lnTo>
                  <a:pt x="14417" y="371051"/>
                </a:lnTo>
                <a:lnTo>
                  <a:pt x="31563" y="411503"/>
                </a:lnTo>
                <a:lnTo>
                  <a:pt x="54559" y="448446"/>
                </a:lnTo>
                <a:lnTo>
                  <a:pt x="82819" y="481298"/>
                </a:lnTo>
                <a:lnTo>
                  <a:pt x="115763" y="509479"/>
                </a:lnTo>
                <a:lnTo>
                  <a:pt x="152805" y="532408"/>
                </a:lnTo>
                <a:lnTo>
                  <a:pt x="193365" y="549505"/>
                </a:lnTo>
                <a:lnTo>
                  <a:pt x="236858" y="560189"/>
                </a:lnTo>
                <a:lnTo>
                  <a:pt x="282701" y="563879"/>
                </a:lnTo>
                <a:lnTo>
                  <a:pt x="328545" y="560189"/>
                </a:lnTo>
                <a:lnTo>
                  <a:pt x="372038" y="549505"/>
                </a:lnTo>
                <a:lnTo>
                  <a:pt x="412598" y="532408"/>
                </a:lnTo>
                <a:lnTo>
                  <a:pt x="449640" y="509479"/>
                </a:lnTo>
                <a:lnTo>
                  <a:pt x="482584" y="481298"/>
                </a:lnTo>
                <a:lnTo>
                  <a:pt x="510844" y="448446"/>
                </a:lnTo>
                <a:lnTo>
                  <a:pt x="533840" y="411503"/>
                </a:lnTo>
                <a:lnTo>
                  <a:pt x="550986" y="371051"/>
                </a:lnTo>
                <a:lnTo>
                  <a:pt x="561702" y="327669"/>
                </a:lnTo>
                <a:lnTo>
                  <a:pt x="565403" y="281939"/>
                </a:lnTo>
                <a:lnTo>
                  <a:pt x="561702" y="236210"/>
                </a:lnTo>
                <a:lnTo>
                  <a:pt x="550986" y="192828"/>
                </a:lnTo>
                <a:lnTo>
                  <a:pt x="533840" y="152376"/>
                </a:lnTo>
                <a:lnTo>
                  <a:pt x="510844" y="115433"/>
                </a:lnTo>
                <a:lnTo>
                  <a:pt x="482584" y="82581"/>
                </a:lnTo>
                <a:lnTo>
                  <a:pt x="449640" y="54400"/>
                </a:lnTo>
                <a:lnTo>
                  <a:pt x="412598" y="31471"/>
                </a:lnTo>
                <a:lnTo>
                  <a:pt x="372038" y="14374"/>
                </a:lnTo>
                <a:lnTo>
                  <a:pt x="328545" y="3690"/>
                </a:lnTo>
                <a:lnTo>
                  <a:pt x="2827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720585" y="4787265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54623" y="5132832"/>
            <a:ext cx="875030" cy="1016635"/>
            <a:chOff x="5754623" y="5132832"/>
            <a:chExt cx="875030" cy="1016635"/>
          </a:xfrm>
        </p:grpSpPr>
        <p:sp>
          <p:nvSpPr>
            <p:cNvPr id="15" name="object 15"/>
            <p:cNvSpPr/>
            <p:nvPr/>
          </p:nvSpPr>
          <p:spPr>
            <a:xfrm>
              <a:off x="6052565" y="5144262"/>
              <a:ext cx="565785" cy="424180"/>
            </a:xfrm>
            <a:custGeom>
              <a:avLst/>
              <a:gdLst/>
              <a:ahLst/>
              <a:cxnLst/>
              <a:rect l="l" t="t" r="r" b="b"/>
              <a:pathLst>
                <a:path w="565784" h="424179">
                  <a:moveTo>
                    <a:pt x="565404" y="0"/>
                  </a:moveTo>
                  <a:lnTo>
                    <a:pt x="0" y="423672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66053" y="5572506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282701" y="0"/>
                  </a:moveTo>
                  <a:lnTo>
                    <a:pt x="236858" y="3700"/>
                  </a:lnTo>
                  <a:lnTo>
                    <a:pt x="193365" y="14412"/>
                  </a:lnTo>
                  <a:lnTo>
                    <a:pt x="152805" y="31554"/>
                  </a:lnTo>
                  <a:lnTo>
                    <a:pt x="115763" y="54544"/>
                  </a:lnTo>
                  <a:lnTo>
                    <a:pt x="82819" y="82800"/>
                  </a:lnTo>
                  <a:lnTo>
                    <a:pt x="54559" y="115741"/>
                  </a:lnTo>
                  <a:lnTo>
                    <a:pt x="31563" y="152783"/>
                  </a:lnTo>
                  <a:lnTo>
                    <a:pt x="14417" y="193345"/>
                  </a:lnTo>
                  <a:lnTo>
                    <a:pt x="3701" y="236845"/>
                  </a:lnTo>
                  <a:lnTo>
                    <a:pt x="0" y="282702"/>
                  </a:lnTo>
                  <a:lnTo>
                    <a:pt x="3701" y="328558"/>
                  </a:lnTo>
                  <a:lnTo>
                    <a:pt x="14417" y="372058"/>
                  </a:lnTo>
                  <a:lnTo>
                    <a:pt x="31563" y="412620"/>
                  </a:lnTo>
                  <a:lnTo>
                    <a:pt x="54559" y="449662"/>
                  </a:lnTo>
                  <a:lnTo>
                    <a:pt x="82819" y="482603"/>
                  </a:lnTo>
                  <a:lnTo>
                    <a:pt x="115763" y="510859"/>
                  </a:lnTo>
                  <a:lnTo>
                    <a:pt x="152805" y="533849"/>
                  </a:lnTo>
                  <a:lnTo>
                    <a:pt x="193365" y="550991"/>
                  </a:lnTo>
                  <a:lnTo>
                    <a:pt x="236858" y="561703"/>
                  </a:lnTo>
                  <a:lnTo>
                    <a:pt x="282701" y="565404"/>
                  </a:lnTo>
                  <a:lnTo>
                    <a:pt x="328545" y="561703"/>
                  </a:lnTo>
                  <a:lnTo>
                    <a:pt x="372038" y="550991"/>
                  </a:lnTo>
                  <a:lnTo>
                    <a:pt x="412598" y="533849"/>
                  </a:lnTo>
                  <a:lnTo>
                    <a:pt x="449640" y="510859"/>
                  </a:lnTo>
                  <a:lnTo>
                    <a:pt x="482584" y="482603"/>
                  </a:lnTo>
                  <a:lnTo>
                    <a:pt x="510844" y="449662"/>
                  </a:lnTo>
                  <a:lnTo>
                    <a:pt x="533840" y="412620"/>
                  </a:lnTo>
                  <a:lnTo>
                    <a:pt x="550986" y="372058"/>
                  </a:lnTo>
                  <a:lnTo>
                    <a:pt x="561702" y="328558"/>
                  </a:lnTo>
                  <a:lnTo>
                    <a:pt x="565404" y="282702"/>
                  </a:lnTo>
                  <a:lnTo>
                    <a:pt x="561702" y="236845"/>
                  </a:lnTo>
                  <a:lnTo>
                    <a:pt x="550986" y="193345"/>
                  </a:lnTo>
                  <a:lnTo>
                    <a:pt x="533840" y="152783"/>
                  </a:lnTo>
                  <a:lnTo>
                    <a:pt x="510844" y="115741"/>
                  </a:lnTo>
                  <a:lnTo>
                    <a:pt x="482584" y="82800"/>
                  </a:lnTo>
                  <a:lnTo>
                    <a:pt x="449640" y="54544"/>
                  </a:lnTo>
                  <a:lnTo>
                    <a:pt x="412598" y="31554"/>
                  </a:lnTo>
                  <a:lnTo>
                    <a:pt x="372038" y="14412"/>
                  </a:lnTo>
                  <a:lnTo>
                    <a:pt x="328545" y="3700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66053" y="5572506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0" y="282702"/>
                  </a:moveTo>
                  <a:lnTo>
                    <a:pt x="3701" y="236845"/>
                  </a:lnTo>
                  <a:lnTo>
                    <a:pt x="14417" y="193345"/>
                  </a:lnTo>
                  <a:lnTo>
                    <a:pt x="31563" y="152783"/>
                  </a:lnTo>
                  <a:lnTo>
                    <a:pt x="54559" y="115741"/>
                  </a:lnTo>
                  <a:lnTo>
                    <a:pt x="82819" y="82800"/>
                  </a:lnTo>
                  <a:lnTo>
                    <a:pt x="115763" y="54544"/>
                  </a:lnTo>
                  <a:lnTo>
                    <a:pt x="152805" y="31554"/>
                  </a:lnTo>
                  <a:lnTo>
                    <a:pt x="193365" y="14412"/>
                  </a:lnTo>
                  <a:lnTo>
                    <a:pt x="236858" y="3700"/>
                  </a:lnTo>
                  <a:lnTo>
                    <a:pt x="282701" y="0"/>
                  </a:lnTo>
                  <a:lnTo>
                    <a:pt x="328545" y="3700"/>
                  </a:lnTo>
                  <a:lnTo>
                    <a:pt x="372038" y="14412"/>
                  </a:lnTo>
                  <a:lnTo>
                    <a:pt x="412598" y="31554"/>
                  </a:lnTo>
                  <a:lnTo>
                    <a:pt x="449640" y="54544"/>
                  </a:lnTo>
                  <a:lnTo>
                    <a:pt x="482584" y="82800"/>
                  </a:lnTo>
                  <a:lnTo>
                    <a:pt x="510844" y="115741"/>
                  </a:lnTo>
                  <a:lnTo>
                    <a:pt x="533840" y="152783"/>
                  </a:lnTo>
                  <a:lnTo>
                    <a:pt x="550986" y="193345"/>
                  </a:lnTo>
                  <a:lnTo>
                    <a:pt x="561702" y="236845"/>
                  </a:lnTo>
                  <a:lnTo>
                    <a:pt x="565404" y="282702"/>
                  </a:lnTo>
                  <a:lnTo>
                    <a:pt x="561702" y="328558"/>
                  </a:lnTo>
                  <a:lnTo>
                    <a:pt x="550986" y="372058"/>
                  </a:lnTo>
                  <a:lnTo>
                    <a:pt x="533840" y="412620"/>
                  </a:lnTo>
                  <a:lnTo>
                    <a:pt x="510844" y="449662"/>
                  </a:lnTo>
                  <a:lnTo>
                    <a:pt x="482584" y="482603"/>
                  </a:lnTo>
                  <a:lnTo>
                    <a:pt x="449640" y="510859"/>
                  </a:lnTo>
                  <a:lnTo>
                    <a:pt x="412598" y="533849"/>
                  </a:lnTo>
                  <a:lnTo>
                    <a:pt x="372038" y="550991"/>
                  </a:lnTo>
                  <a:lnTo>
                    <a:pt x="328545" y="561703"/>
                  </a:lnTo>
                  <a:lnTo>
                    <a:pt x="282701" y="565404"/>
                  </a:lnTo>
                  <a:lnTo>
                    <a:pt x="236858" y="561703"/>
                  </a:lnTo>
                  <a:lnTo>
                    <a:pt x="193365" y="550991"/>
                  </a:lnTo>
                  <a:lnTo>
                    <a:pt x="152805" y="533849"/>
                  </a:lnTo>
                  <a:lnTo>
                    <a:pt x="115763" y="510859"/>
                  </a:lnTo>
                  <a:lnTo>
                    <a:pt x="82819" y="482603"/>
                  </a:lnTo>
                  <a:lnTo>
                    <a:pt x="54559" y="449662"/>
                  </a:lnTo>
                  <a:lnTo>
                    <a:pt x="31563" y="412620"/>
                  </a:lnTo>
                  <a:lnTo>
                    <a:pt x="14417" y="372058"/>
                  </a:lnTo>
                  <a:lnTo>
                    <a:pt x="3701" y="328558"/>
                  </a:lnTo>
                  <a:lnTo>
                    <a:pt x="0" y="282702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934836" y="5652617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844039" y="3418332"/>
            <a:ext cx="3784600" cy="1945005"/>
            <a:chOff x="1844039" y="3418332"/>
            <a:chExt cx="3784600" cy="1945005"/>
          </a:xfrm>
        </p:grpSpPr>
        <p:sp>
          <p:nvSpPr>
            <p:cNvPr id="20" name="object 20"/>
            <p:cNvSpPr/>
            <p:nvPr/>
          </p:nvSpPr>
          <p:spPr>
            <a:xfrm>
              <a:off x="3909060" y="5000244"/>
              <a:ext cx="1714500" cy="358140"/>
            </a:xfrm>
            <a:custGeom>
              <a:avLst/>
              <a:gdLst/>
              <a:ahLst/>
              <a:cxnLst/>
              <a:rect l="l" t="t" r="r" b="b"/>
              <a:pathLst>
                <a:path w="1714500" h="358139">
                  <a:moveTo>
                    <a:pt x="1535429" y="0"/>
                  </a:moveTo>
                  <a:lnTo>
                    <a:pt x="1535429" y="89534"/>
                  </a:lnTo>
                  <a:lnTo>
                    <a:pt x="0" y="89534"/>
                  </a:lnTo>
                  <a:lnTo>
                    <a:pt x="0" y="268604"/>
                  </a:lnTo>
                  <a:lnTo>
                    <a:pt x="1535429" y="268604"/>
                  </a:lnTo>
                  <a:lnTo>
                    <a:pt x="1535429" y="358139"/>
                  </a:lnTo>
                  <a:lnTo>
                    <a:pt x="1714500" y="179069"/>
                  </a:lnTo>
                  <a:lnTo>
                    <a:pt x="153542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09060" y="5000244"/>
              <a:ext cx="1714500" cy="358140"/>
            </a:xfrm>
            <a:custGeom>
              <a:avLst/>
              <a:gdLst/>
              <a:ahLst/>
              <a:cxnLst/>
              <a:rect l="l" t="t" r="r" b="b"/>
              <a:pathLst>
                <a:path w="1714500" h="358139">
                  <a:moveTo>
                    <a:pt x="0" y="89534"/>
                  </a:moveTo>
                  <a:lnTo>
                    <a:pt x="1535429" y="89534"/>
                  </a:lnTo>
                  <a:lnTo>
                    <a:pt x="1535429" y="0"/>
                  </a:lnTo>
                  <a:lnTo>
                    <a:pt x="1714500" y="179069"/>
                  </a:lnTo>
                  <a:lnTo>
                    <a:pt x="1535429" y="358139"/>
                  </a:lnTo>
                  <a:lnTo>
                    <a:pt x="1535429" y="268604"/>
                  </a:lnTo>
                  <a:lnTo>
                    <a:pt x="0" y="268604"/>
                  </a:lnTo>
                  <a:lnTo>
                    <a:pt x="0" y="8953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55469" y="3711702"/>
              <a:ext cx="1483360" cy="1355090"/>
            </a:xfrm>
            <a:custGeom>
              <a:avLst/>
              <a:gdLst/>
              <a:ahLst/>
              <a:cxnLst/>
              <a:rect l="l" t="t" r="r" b="b"/>
              <a:pathLst>
                <a:path w="1483360" h="1355089">
                  <a:moveTo>
                    <a:pt x="74675" y="861060"/>
                  </a:moveTo>
                  <a:lnTo>
                    <a:pt x="568452" y="1354836"/>
                  </a:lnTo>
                </a:path>
                <a:path w="1483360" h="1355089">
                  <a:moveTo>
                    <a:pt x="989076" y="0"/>
                  </a:moveTo>
                  <a:lnTo>
                    <a:pt x="1482852" y="493775"/>
                  </a:lnTo>
                </a:path>
                <a:path w="1483360" h="1355089">
                  <a:moveTo>
                    <a:pt x="565404" y="70104"/>
                  </a:moveTo>
                  <a:lnTo>
                    <a:pt x="0" y="49377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49245" y="3429762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282702" y="0"/>
                  </a:moveTo>
                  <a:lnTo>
                    <a:pt x="236858" y="3701"/>
                  </a:lnTo>
                  <a:lnTo>
                    <a:pt x="193365" y="14417"/>
                  </a:lnTo>
                  <a:lnTo>
                    <a:pt x="152805" y="31563"/>
                  </a:lnTo>
                  <a:lnTo>
                    <a:pt x="115763" y="54559"/>
                  </a:lnTo>
                  <a:lnTo>
                    <a:pt x="82819" y="82819"/>
                  </a:lnTo>
                  <a:lnTo>
                    <a:pt x="54559" y="115763"/>
                  </a:lnTo>
                  <a:lnTo>
                    <a:pt x="31563" y="152805"/>
                  </a:lnTo>
                  <a:lnTo>
                    <a:pt x="14417" y="193365"/>
                  </a:lnTo>
                  <a:lnTo>
                    <a:pt x="3701" y="236858"/>
                  </a:lnTo>
                  <a:lnTo>
                    <a:pt x="0" y="282701"/>
                  </a:lnTo>
                  <a:lnTo>
                    <a:pt x="3701" y="328545"/>
                  </a:lnTo>
                  <a:lnTo>
                    <a:pt x="14417" y="372038"/>
                  </a:lnTo>
                  <a:lnTo>
                    <a:pt x="31563" y="412598"/>
                  </a:lnTo>
                  <a:lnTo>
                    <a:pt x="54559" y="449640"/>
                  </a:lnTo>
                  <a:lnTo>
                    <a:pt x="82819" y="482584"/>
                  </a:lnTo>
                  <a:lnTo>
                    <a:pt x="115763" y="510844"/>
                  </a:lnTo>
                  <a:lnTo>
                    <a:pt x="152805" y="533840"/>
                  </a:lnTo>
                  <a:lnTo>
                    <a:pt x="193365" y="550986"/>
                  </a:lnTo>
                  <a:lnTo>
                    <a:pt x="236858" y="561702"/>
                  </a:lnTo>
                  <a:lnTo>
                    <a:pt x="282702" y="565404"/>
                  </a:lnTo>
                  <a:lnTo>
                    <a:pt x="328545" y="561702"/>
                  </a:lnTo>
                  <a:lnTo>
                    <a:pt x="372038" y="550986"/>
                  </a:lnTo>
                  <a:lnTo>
                    <a:pt x="412598" y="533840"/>
                  </a:lnTo>
                  <a:lnTo>
                    <a:pt x="449640" y="510844"/>
                  </a:lnTo>
                  <a:lnTo>
                    <a:pt x="482584" y="482584"/>
                  </a:lnTo>
                  <a:lnTo>
                    <a:pt x="510844" y="449640"/>
                  </a:lnTo>
                  <a:lnTo>
                    <a:pt x="533840" y="412598"/>
                  </a:lnTo>
                  <a:lnTo>
                    <a:pt x="550986" y="372038"/>
                  </a:lnTo>
                  <a:lnTo>
                    <a:pt x="561702" y="328545"/>
                  </a:lnTo>
                  <a:lnTo>
                    <a:pt x="565404" y="282701"/>
                  </a:lnTo>
                  <a:lnTo>
                    <a:pt x="561702" y="236858"/>
                  </a:lnTo>
                  <a:lnTo>
                    <a:pt x="550986" y="193365"/>
                  </a:lnTo>
                  <a:lnTo>
                    <a:pt x="533840" y="152805"/>
                  </a:lnTo>
                  <a:lnTo>
                    <a:pt x="510844" y="115763"/>
                  </a:lnTo>
                  <a:lnTo>
                    <a:pt x="482584" y="82819"/>
                  </a:lnTo>
                  <a:lnTo>
                    <a:pt x="449640" y="54559"/>
                  </a:lnTo>
                  <a:lnTo>
                    <a:pt x="412598" y="31563"/>
                  </a:lnTo>
                  <a:lnTo>
                    <a:pt x="372038" y="14417"/>
                  </a:lnTo>
                  <a:lnTo>
                    <a:pt x="328545" y="3701"/>
                  </a:lnTo>
                  <a:lnTo>
                    <a:pt x="28270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49245" y="3429762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0" y="282701"/>
                  </a:moveTo>
                  <a:lnTo>
                    <a:pt x="3701" y="236858"/>
                  </a:lnTo>
                  <a:lnTo>
                    <a:pt x="14417" y="193365"/>
                  </a:lnTo>
                  <a:lnTo>
                    <a:pt x="31563" y="152805"/>
                  </a:lnTo>
                  <a:lnTo>
                    <a:pt x="54559" y="115763"/>
                  </a:lnTo>
                  <a:lnTo>
                    <a:pt x="82819" y="82819"/>
                  </a:lnTo>
                  <a:lnTo>
                    <a:pt x="115763" y="54559"/>
                  </a:lnTo>
                  <a:lnTo>
                    <a:pt x="152805" y="31563"/>
                  </a:lnTo>
                  <a:lnTo>
                    <a:pt x="193365" y="14417"/>
                  </a:lnTo>
                  <a:lnTo>
                    <a:pt x="236858" y="3701"/>
                  </a:lnTo>
                  <a:lnTo>
                    <a:pt x="282702" y="0"/>
                  </a:lnTo>
                  <a:lnTo>
                    <a:pt x="328545" y="3701"/>
                  </a:lnTo>
                  <a:lnTo>
                    <a:pt x="372038" y="14417"/>
                  </a:lnTo>
                  <a:lnTo>
                    <a:pt x="412598" y="31563"/>
                  </a:lnTo>
                  <a:lnTo>
                    <a:pt x="449640" y="54559"/>
                  </a:lnTo>
                  <a:lnTo>
                    <a:pt x="482584" y="82819"/>
                  </a:lnTo>
                  <a:lnTo>
                    <a:pt x="510844" y="115763"/>
                  </a:lnTo>
                  <a:lnTo>
                    <a:pt x="533840" y="152805"/>
                  </a:lnTo>
                  <a:lnTo>
                    <a:pt x="550986" y="193365"/>
                  </a:lnTo>
                  <a:lnTo>
                    <a:pt x="561702" y="236858"/>
                  </a:lnTo>
                  <a:lnTo>
                    <a:pt x="565404" y="282701"/>
                  </a:lnTo>
                  <a:lnTo>
                    <a:pt x="561702" y="328545"/>
                  </a:lnTo>
                  <a:lnTo>
                    <a:pt x="550986" y="372038"/>
                  </a:lnTo>
                  <a:lnTo>
                    <a:pt x="533840" y="412598"/>
                  </a:lnTo>
                  <a:lnTo>
                    <a:pt x="510844" y="449640"/>
                  </a:lnTo>
                  <a:lnTo>
                    <a:pt x="482584" y="482584"/>
                  </a:lnTo>
                  <a:lnTo>
                    <a:pt x="449640" y="510844"/>
                  </a:lnTo>
                  <a:lnTo>
                    <a:pt x="412598" y="533840"/>
                  </a:lnTo>
                  <a:lnTo>
                    <a:pt x="372038" y="550986"/>
                  </a:lnTo>
                  <a:lnTo>
                    <a:pt x="328545" y="561702"/>
                  </a:lnTo>
                  <a:lnTo>
                    <a:pt x="282702" y="565404"/>
                  </a:lnTo>
                  <a:lnTo>
                    <a:pt x="236858" y="561702"/>
                  </a:lnTo>
                  <a:lnTo>
                    <a:pt x="193365" y="550986"/>
                  </a:lnTo>
                  <a:lnTo>
                    <a:pt x="152805" y="533840"/>
                  </a:lnTo>
                  <a:lnTo>
                    <a:pt x="115763" y="510844"/>
                  </a:lnTo>
                  <a:lnTo>
                    <a:pt x="82819" y="482584"/>
                  </a:lnTo>
                  <a:lnTo>
                    <a:pt x="54559" y="449640"/>
                  </a:lnTo>
                  <a:lnTo>
                    <a:pt x="31563" y="412598"/>
                  </a:lnTo>
                  <a:lnTo>
                    <a:pt x="14417" y="372038"/>
                  </a:lnTo>
                  <a:lnTo>
                    <a:pt x="3701" y="328545"/>
                  </a:lnTo>
                  <a:lnTo>
                    <a:pt x="0" y="282701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190955" y="2337308"/>
            <a:ext cx="5858510" cy="1563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Silinen düğümün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iki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çocuğu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var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ise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soldaki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en 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büyük düğüm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ile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yer değiştir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kırmızı ise</a:t>
            </a:r>
            <a:r>
              <a:rPr sz="2400" spc="-4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sil.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Calibri"/>
              <a:cs typeface="Calibri"/>
            </a:endParaRPr>
          </a:p>
          <a:p>
            <a:pPr marL="133794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346960" y="4917947"/>
            <a:ext cx="588645" cy="588645"/>
            <a:chOff x="2346960" y="4917947"/>
            <a:chExt cx="588645" cy="588645"/>
          </a:xfrm>
        </p:grpSpPr>
        <p:sp>
          <p:nvSpPr>
            <p:cNvPr id="27" name="object 27"/>
            <p:cNvSpPr/>
            <p:nvPr/>
          </p:nvSpPr>
          <p:spPr>
            <a:xfrm>
              <a:off x="2358390" y="4929377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282702" y="0"/>
                  </a:moveTo>
                  <a:lnTo>
                    <a:pt x="236858" y="3701"/>
                  </a:lnTo>
                  <a:lnTo>
                    <a:pt x="193365" y="14417"/>
                  </a:lnTo>
                  <a:lnTo>
                    <a:pt x="152805" y="31563"/>
                  </a:lnTo>
                  <a:lnTo>
                    <a:pt x="115763" y="54559"/>
                  </a:lnTo>
                  <a:lnTo>
                    <a:pt x="82819" y="82819"/>
                  </a:lnTo>
                  <a:lnTo>
                    <a:pt x="54559" y="115763"/>
                  </a:lnTo>
                  <a:lnTo>
                    <a:pt x="31563" y="152805"/>
                  </a:lnTo>
                  <a:lnTo>
                    <a:pt x="14417" y="193365"/>
                  </a:lnTo>
                  <a:lnTo>
                    <a:pt x="3701" y="236858"/>
                  </a:lnTo>
                  <a:lnTo>
                    <a:pt x="0" y="282702"/>
                  </a:lnTo>
                  <a:lnTo>
                    <a:pt x="3701" y="328545"/>
                  </a:lnTo>
                  <a:lnTo>
                    <a:pt x="14417" y="372038"/>
                  </a:lnTo>
                  <a:lnTo>
                    <a:pt x="31563" y="412598"/>
                  </a:lnTo>
                  <a:lnTo>
                    <a:pt x="54559" y="449640"/>
                  </a:lnTo>
                  <a:lnTo>
                    <a:pt x="82819" y="482584"/>
                  </a:lnTo>
                  <a:lnTo>
                    <a:pt x="115763" y="510844"/>
                  </a:lnTo>
                  <a:lnTo>
                    <a:pt x="152805" y="533840"/>
                  </a:lnTo>
                  <a:lnTo>
                    <a:pt x="193365" y="550986"/>
                  </a:lnTo>
                  <a:lnTo>
                    <a:pt x="236858" y="561702"/>
                  </a:lnTo>
                  <a:lnTo>
                    <a:pt x="282702" y="565404"/>
                  </a:lnTo>
                  <a:lnTo>
                    <a:pt x="328545" y="561702"/>
                  </a:lnTo>
                  <a:lnTo>
                    <a:pt x="372038" y="550986"/>
                  </a:lnTo>
                  <a:lnTo>
                    <a:pt x="412598" y="533840"/>
                  </a:lnTo>
                  <a:lnTo>
                    <a:pt x="449640" y="510844"/>
                  </a:lnTo>
                  <a:lnTo>
                    <a:pt x="482584" y="482584"/>
                  </a:lnTo>
                  <a:lnTo>
                    <a:pt x="510844" y="449640"/>
                  </a:lnTo>
                  <a:lnTo>
                    <a:pt x="533840" y="412598"/>
                  </a:lnTo>
                  <a:lnTo>
                    <a:pt x="550986" y="372038"/>
                  </a:lnTo>
                  <a:lnTo>
                    <a:pt x="561702" y="328545"/>
                  </a:lnTo>
                  <a:lnTo>
                    <a:pt x="565404" y="282702"/>
                  </a:lnTo>
                  <a:lnTo>
                    <a:pt x="561702" y="236858"/>
                  </a:lnTo>
                  <a:lnTo>
                    <a:pt x="550986" y="193365"/>
                  </a:lnTo>
                  <a:lnTo>
                    <a:pt x="533840" y="152805"/>
                  </a:lnTo>
                  <a:lnTo>
                    <a:pt x="510844" y="115763"/>
                  </a:lnTo>
                  <a:lnTo>
                    <a:pt x="482584" y="82819"/>
                  </a:lnTo>
                  <a:lnTo>
                    <a:pt x="449640" y="54559"/>
                  </a:lnTo>
                  <a:lnTo>
                    <a:pt x="412598" y="31563"/>
                  </a:lnTo>
                  <a:lnTo>
                    <a:pt x="372038" y="14417"/>
                  </a:lnTo>
                  <a:lnTo>
                    <a:pt x="328545" y="3701"/>
                  </a:lnTo>
                  <a:lnTo>
                    <a:pt x="28270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58390" y="4929377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0" y="282702"/>
                  </a:moveTo>
                  <a:lnTo>
                    <a:pt x="3701" y="236858"/>
                  </a:lnTo>
                  <a:lnTo>
                    <a:pt x="14417" y="193365"/>
                  </a:lnTo>
                  <a:lnTo>
                    <a:pt x="31563" y="152805"/>
                  </a:lnTo>
                  <a:lnTo>
                    <a:pt x="54559" y="115763"/>
                  </a:lnTo>
                  <a:lnTo>
                    <a:pt x="82819" y="82819"/>
                  </a:lnTo>
                  <a:lnTo>
                    <a:pt x="115763" y="54559"/>
                  </a:lnTo>
                  <a:lnTo>
                    <a:pt x="152805" y="31563"/>
                  </a:lnTo>
                  <a:lnTo>
                    <a:pt x="193365" y="14417"/>
                  </a:lnTo>
                  <a:lnTo>
                    <a:pt x="236858" y="3701"/>
                  </a:lnTo>
                  <a:lnTo>
                    <a:pt x="282702" y="0"/>
                  </a:lnTo>
                  <a:lnTo>
                    <a:pt x="328545" y="3701"/>
                  </a:lnTo>
                  <a:lnTo>
                    <a:pt x="372038" y="14417"/>
                  </a:lnTo>
                  <a:lnTo>
                    <a:pt x="412598" y="31563"/>
                  </a:lnTo>
                  <a:lnTo>
                    <a:pt x="449640" y="54559"/>
                  </a:lnTo>
                  <a:lnTo>
                    <a:pt x="482584" y="82819"/>
                  </a:lnTo>
                  <a:lnTo>
                    <a:pt x="510844" y="115763"/>
                  </a:lnTo>
                  <a:lnTo>
                    <a:pt x="533840" y="152805"/>
                  </a:lnTo>
                  <a:lnTo>
                    <a:pt x="550986" y="193365"/>
                  </a:lnTo>
                  <a:lnTo>
                    <a:pt x="561702" y="236858"/>
                  </a:lnTo>
                  <a:lnTo>
                    <a:pt x="565404" y="282702"/>
                  </a:lnTo>
                  <a:lnTo>
                    <a:pt x="561702" y="328545"/>
                  </a:lnTo>
                  <a:lnTo>
                    <a:pt x="550986" y="372038"/>
                  </a:lnTo>
                  <a:lnTo>
                    <a:pt x="533840" y="412598"/>
                  </a:lnTo>
                  <a:lnTo>
                    <a:pt x="510844" y="449640"/>
                  </a:lnTo>
                  <a:lnTo>
                    <a:pt x="482584" y="482584"/>
                  </a:lnTo>
                  <a:lnTo>
                    <a:pt x="449640" y="510844"/>
                  </a:lnTo>
                  <a:lnTo>
                    <a:pt x="412598" y="533840"/>
                  </a:lnTo>
                  <a:lnTo>
                    <a:pt x="372038" y="550986"/>
                  </a:lnTo>
                  <a:lnTo>
                    <a:pt x="328545" y="561702"/>
                  </a:lnTo>
                  <a:lnTo>
                    <a:pt x="282702" y="565404"/>
                  </a:lnTo>
                  <a:lnTo>
                    <a:pt x="236858" y="561702"/>
                  </a:lnTo>
                  <a:lnTo>
                    <a:pt x="193365" y="550986"/>
                  </a:lnTo>
                  <a:lnTo>
                    <a:pt x="152805" y="533840"/>
                  </a:lnTo>
                  <a:lnTo>
                    <a:pt x="115763" y="510844"/>
                  </a:lnTo>
                  <a:lnTo>
                    <a:pt x="82819" y="482584"/>
                  </a:lnTo>
                  <a:lnTo>
                    <a:pt x="54559" y="449640"/>
                  </a:lnTo>
                  <a:lnTo>
                    <a:pt x="31563" y="412598"/>
                  </a:lnTo>
                  <a:lnTo>
                    <a:pt x="14417" y="372038"/>
                  </a:lnTo>
                  <a:lnTo>
                    <a:pt x="3701" y="328545"/>
                  </a:lnTo>
                  <a:lnTo>
                    <a:pt x="0" y="282702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526029" y="5009210"/>
            <a:ext cx="229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499616" y="4064508"/>
            <a:ext cx="565785" cy="563880"/>
          </a:xfrm>
          <a:custGeom>
            <a:avLst/>
            <a:gdLst/>
            <a:ahLst/>
            <a:cxnLst/>
            <a:rect l="l" t="t" r="r" b="b"/>
            <a:pathLst>
              <a:path w="565785" h="563879">
                <a:moveTo>
                  <a:pt x="282702" y="0"/>
                </a:moveTo>
                <a:lnTo>
                  <a:pt x="236858" y="3690"/>
                </a:lnTo>
                <a:lnTo>
                  <a:pt x="193365" y="14374"/>
                </a:lnTo>
                <a:lnTo>
                  <a:pt x="152805" y="31471"/>
                </a:lnTo>
                <a:lnTo>
                  <a:pt x="115763" y="54400"/>
                </a:lnTo>
                <a:lnTo>
                  <a:pt x="82819" y="82581"/>
                </a:lnTo>
                <a:lnTo>
                  <a:pt x="54559" y="115433"/>
                </a:lnTo>
                <a:lnTo>
                  <a:pt x="31563" y="152376"/>
                </a:lnTo>
                <a:lnTo>
                  <a:pt x="14417" y="192828"/>
                </a:lnTo>
                <a:lnTo>
                  <a:pt x="3701" y="236210"/>
                </a:lnTo>
                <a:lnTo>
                  <a:pt x="0" y="281940"/>
                </a:lnTo>
                <a:lnTo>
                  <a:pt x="3701" y="327669"/>
                </a:lnTo>
                <a:lnTo>
                  <a:pt x="14417" y="371051"/>
                </a:lnTo>
                <a:lnTo>
                  <a:pt x="31563" y="411503"/>
                </a:lnTo>
                <a:lnTo>
                  <a:pt x="54559" y="448446"/>
                </a:lnTo>
                <a:lnTo>
                  <a:pt x="82819" y="481298"/>
                </a:lnTo>
                <a:lnTo>
                  <a:pt x="115763" y="509479"/>
                </a:lnTo>
                <a:lnTo>
                  <a:pt x="152805" y="532408"/>
                </a:lnTo>
                <a:lnTo>
                  <a:pt x="193365" y="549505"/>
                </a:lnTo>
                <a:lnTo>
                  <a:pt x="236858" y="560189"/>
                </a:lnTo>
                <a:lnTo>
                  <a:pt x="282702" y="563880"/>
                </a:lnTo>
                <a:lnTo>
                  <a:pt x="328545" y="560189"/>
                </a:lnTo>
                <a:lnTo>
                  <a:pt x="372038" y="549505"/>
                </a:lnTo>
                <a:lnTo>
                  <a:pt x="412598" y="532408"/>
                </a:lnTo>
                <a:lnTo>
                  <a:pt x="449640" y="509479"/>
                </a:lnTo>
                <a:lnTo>
                  <a:pt x="482584" y="481298"/>
                </a:lnTo>
                <a:lnTo>
                  <a:pt x="510844" y="448446"/>
                </a:lnTo>
                <a:lnTo>
                  <a:pt x="533840" y="411503"/>
                </a:lnTo>
                <a:lnTo>
                  <a:pt x="550986" y="371051"/>
                </a:lnTo>
                <a:lnTo>
                  <a:pt x="561702" y="327669"/>
                </a:lnTo>
                <a:lnTo>
                  <a:pt x="565404" y="281940"/>
                </a:lnTo>
                <a:lnTo>
                  <a:pt x="561702" y="236210"/>
                </a:lnTo>
                <a:lnTo>
                  <a:pt x="550986" y="192828"/>
                </a:lnTo>
                <a:lnTo>
                  <a:pt x="533840" y="152376"/>
                </a:lnTo>
                <a:lnTo>
                  <a:pt x="510844" y="115433"/>
                </a:lnTo>
                <a:lnTo>
                  <a:pt x="482584" y="82581"/>
                </a:lnTo>
                <a:lnTo>
                  <a:pt x="449640" y="54400"/>
                </a:lnTo>
                <a:lnTo>
                  <a:pt x="412598" y="31471"/>
                </a:lnTo>
                <a:lnTo>
                  <a:pt x="372038" y="14374"/>
                </a:lnTo>
                <a:lnTo>
                  <a:pt x="328545" y="3690"/>
                </a:lnTo>
                <a:lnTo>
                  <a:pt x="2827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668526" y="4144136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04087" y="4489703"/>
            <a:ext cx="873760" cy="1016635"/>
            <a:chOff x="704087" y="4489703"/>
            <a:chExt cx="873760" cy="1016635"/>
          </a:xfrm>
        </p:grpSpPr>
        <p:sp>
          <p:nvSpPr>
            <p:cNvPr id="33" name="object 33"/>
            <p:cNvSpPr/>
            <p:nvPr/>
          </p:nvSpPr>
          <p:spPr>
            <a:xfrm>
              <a:off x="1000505" y="4501133"/>
              <a:ext cx="565785" cy="424180"/>
            </a:xfrm>
            <a:custGeom>
              <a:avLst/>
              <a:gdLst/>
              <a:ahLst/>
              <a:cxnLst/>
              <a:rect l="l" t="t" r="r" b="b"/>
              <a:pathLst>
                <a:path w="565785" h="424179">
                  <a:moveTo>
                    <a:pt x="565404" y="0"/>
                  </a:moveTo>
                  <a:lnTo>
                    <a:pt x="0" y="423672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5517" y="4929377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282701" y="0"/>
                  </a:moveTo>
                  <a:lnTo>
                    <a:pt x="236845" y="3701"/>
                  </a:lnTo>
                  <a:lnTo>
                    <a:pt x="193345" y="14417"/>
                  </a:lnTo>
                  <a:lnTo>
                    <a:pt x="152783" y="31563"/>
                  </a:lnTo>
                  <a:lnTo>
                    <a:pt x="115741" y="54559"/>
                  </a:lnTo>
                  <a:lnTo>
                    <a:pt x="82800" y="82819"/>
                  </a:lnTo>
                  <a:lnTo>
                    <a:pt x="54544" y="115763"/>
                  </a:lnTo>
                  <a:lnTo>
                    <a:pt x="31554" y="152805"/>
                  </a:lnTo>
                  <a:lnTo>
                    <a:pt x="14412" y="193365"/>
                  </a:lnTo>
                  <a:lnTo>
                    <a:pt x="3700" y="236858"/>
                  </a:lnTo>
                  <a:lnTo>
                    <a:pt x="0" y="282702"/>
                  </a:lnTo>
                  <a:lnTo>
                    <a:pt x="3700" y="328545"/>
                  </a:lnTo>
                  <a:lnTo>
                    <a:pt x="14412" y="372038"/>
                  </a:lnTo>
                  <a:lnTo>
                    <a:pt x="31554" y="412598"/>
                  </a:lnTo>
                  <a:lnTo>
                    <a:pt x="54544" y="449640"/>
                  </a:lnTo>
                  <a:lnTo>
                    <a:pt x="82800" y="482584"/>
                  </a:lnTo>
                  <a:lnTo>
                    <a:pt x="115741" y="510844"/>
                  </a:lnTo>
                  <a:lnTo>
                    <a:pt x="152783" y="533840"/>
                  </a:lnTo>
                  <a:lnTo>
                    <a:pt x="193345" y="550986"/>
                  </a:lnTo>
                  <a:lnTo>
                    <a:pt x="236845" y="561702"/>
                  </a:lnTo>
                  <a:lnTo>
                    <a:pt x="282701" y="565404"/>
                  </a:lnTo>
                  <a:lnTo>
                    <a:pt x="328558" y="561702"/>
                  </a:lnTo>
                  <a:lnTo>
                    <a:pt x="372058" y="550986"/>
                  </a:lnTo>
                  <a:lnTo>
                    <a:pt x="412620" y="533840"/>
                  </a:lnTo>
                  <a:lnTo>
                    <a:pt x="449662" y="510844"/>
                  </a:lnTo>
                  <a:lnTo>
                    <a:pt x="482603" y="482584"/>
                  </a:lnTo>
                  <a:lnTo>
                    <a:pt x="510859" y="449640"/>
                  </a:lnTo>
                  <a:lnTo>
                    <a:pt x="533849" y="412598"/>
                  </a:lnTo>
                  <a:lnTo>
                    <a:pt x="550991" y="372038"/>
                  </a:lnTo>
                  <a:lnTo>
                    <a:pt x="561703" y="328545"/>
                  </a:lnTo>
                  <a:lnTo>
                    <a:pt x="565404" y="282702"/>
                  </a:lnTo>
                  <a:lnTo>
                    <a:pt x="561703" y="236858"/>
                  </a:lnTo>
                  <a:lnTo>
                    <a:pt x="550991" y="193365"/>
                  </a:lnTo>
                  <a:lnTo>
                    <a:pt x="533849" y="152805"/>
                  </a:lnTo>
                  <a:lnTo>
                    <a:pt x="510859" y="115763"/>
                  </a:lnTo>
                  <a:lnTo>
                    <a:pt x="482603" y="82819"/>
                  </a:lnTo>
                  <a:lnTo>
                    <a:pt x="449662" y="54559"/>
                  </a:lnTo>
                  <a:lnTo>
                    <a:pt x="412620" y="31563"/>
                  </a:lnTo>
                  <a:lnTo>
                    <a:pt x="372058" y="14417"/>
                  </a:lnTo>
                  <a:lnTo>
                    <a:pt x="328558" y="3701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5517" y="4929377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0" y="282702"/>
                  </a:moveTo>
                  <a:lnTo>
                    <a:pt x="3700" y="236858"/>
                  </a:lnTo>
                  <a:lnTo>
                    <a:pt x="14412" y="193365"/>
                  </a:lnTo>
                  <a:lnTo>
                    <a:pt x="31554" y="152805"/>
                  </a:lnTo>
                  <a:lnTo>
                    <a:pt x="54544" y="115763"/>
                  </a:lnTo>
                  <a:lnTo>
                    <a:pt x="82800" y="82819"/>
                  </a:lnTo>
                  <a:lnTo>
                    <a:pt x="115741" y="54559"/>
                  </a:lnTo>
                  <a:lnTo>
                    <a:pt x="152783" y="31563"/>
                  </a:lnTo>
                  <a:lnTo>
                    <a:pt x="193345" y="14417"/>
                  </a:lnTo>
                  <a:lnTo>
                    <a:pt x="236845" y="3701"/>
                  </a:lnTo>
                  <a:lnTo>
                    <a:pt x="282701" y="0"/>
                  </a:lnTo>
                  <a:lnTo>
                    <a:pt x="328558" y="3701"/>
                  </a:lnTo>
                  <a:lnTo>
                    <a:pt x="372058" y="14417"/>
                  </a:lnTo>
                  <a:lnTo>
                    <a:pt x="412620" y="31563"/>
                  </a:lnTo>
                  <a:lnTo>
                    <a:pt x="449662" y="54559"/>
                  </a:lnTo>
                  <a:lnTo>
                    <a:pt x="482603" y="82819"/>
                  </a:lnTo>
                  <a:lnTo>
                    <a:pt x="510859" y="115763"/>
                  </a:lnTo>
                  <a:lnTo>
                    <a:pt x="533849" y="152805"/>
                  </a:lnTo>
                  <a:lnTo>
                    <a:pt x="550991" y="193365"/>
                  </a:lnTo>
                  <a:lnTo>
                    <a:pt x="561703" y="236858"/>
                  </a:lnTo>
                  <a:lnTo>
                    <a:pt x="565404" y="282702"/>
                  </a:lnTo>
                  <a:lnTo>
                    <a:pt x="561703" y="328545"/>
                  </a:lnTo>
                  <a:lnTo>
                    <a:pt x="550991" y="372038"/>
                  </a:lnTo>
                  <a:lnTo>
                    <a:pt x="533849" y="412598"/>
                  </a:lnTo>
                  <a:lnTo>
                    <a:pt x="510859" y="449640"/>
                  </a:lnTo>
                  <a:lnTo>
                    <a:pt x="482603" y="482584"/>
                  </a:lnTo>
                  <a:lnTo>
                    <a:pt x="449662" y="510844"/>
                  </a:lnTo>
                  <a:lnTo>
                    <a:pt x="412620" y="533840"/>
                  </a:lnTo>
                  <a:lnTo>
                    <a:pt x="372058" y="550986"/>
                  </a:lnTo>
                  <a:lnTo>
                    <a:pt x="328558" y="561702"/>
                  </a:lnTo>
                  <a:lnTo>
                    <a:pt x="282701" y="565404"/>
                  </a:lnTo>
                  <a:lnTo>
                    <a:pt x="236845" y="561702"/>
                  </a:lnTo>
                  <a:lnTo>
                    <a:pt x="193345" y="550986"/>
                  </a:lnTo>
                  <a:lnTo>
                    <a:pt x="152783" y="533840"/>
                  </a:lnTo>
                  <a:lnTo>
                    <a:pt x="115741" y="510844"/>
                  </a:lnTo>
                  <a:lnTo>
                    <a:pt x="82800" y="482584"/>
                  </a:lnTo>
                  <a:lnTo>
                    <a:pt x="54544" y="449640"/>
                  </a:lnTo>
                  <a:lnTo>
                    <a:pt x="31554" y="412598"/>
                  </a:lnTo>
                  <a:lnTo>
                    <a:pt x="14412" y="372038"/>
                  </a:lnTo>
                  <a:lnTo>
                    <a:pt x="3700" y="328545"/>
                  </a:lnTo>
                  <a:lnTo>
                    <a:pt x="0" y="282702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82497" y="5009210"/>
            <a:ext cx="229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03960" y="5419344"/>
            <a:ext cx="1016635" cy="944880"/>
            <a:chOff x="1203960" y="5419344"/>
            <a:chExt cx="1016635" cy="944880"/>
          </a:xfrm>
        </p:grpSpPr>
        <p:sp>
          <p:nvSpPr>
            <p:cNvPr id="38" name="object 38"/>
            <p:cNvSpPr/>
            <p:nvPr/>
          </p:nvSpPr>
          <p:spPr>
            <a:xfrm>
              <a:off x="1215390" y="5430774"/>
              <a:ext cx="494030" cy="492759"/>
            </a:xfrm>
            <a:custGeom>
              <a:avLst/>
              <a:gdLst/>
              <a:ahLst/>
              <a:cxnLst/>
              <a:rect l="l" t="t" r="r" b="b"/>
              <a:pathLst>
                <a:path w="494030" h="492760">
                  <a:moveTo>
                    <a:pt x="0" y="0"/>
                  </a:moveTo>
                  <a:lnTo>
                    <a:pt x="493776" y="492251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643634" y="5787390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282702" y="0"/>
                  </a:moveTo>
                  <a:lnTo>
                    <a:pt x="236858" y="3700"/>
                  </a:lnTo>
                  <a:lnTo>
                    <a:pt x="193365" y="14412"/>
                  </a:lnTo>
                  <a:lnTo>
                    <a:pt x="152805" y="31554"/>
                  </a:lnTo>
                  <a:lnTo>
                    <a:pt x="115763" y="54544"/>
                  </a:lnTo>
                  <a:lnTo>
                    <a:pt x="82819" y="82800"/>
                  </a:lnTo>
                  <a:lnTo>
                    <a:pt x="54559" y="115741"/>
                  </a:lnTo>
                  <a:lnTo>
                    <a:pt x="31563" y="152783"/>
                  </a:lnTo>
                  <a:lnTo>
                    <a:pt x="14417" y="193345"/>
                  </a:lnTo>
                  <a:lnTo>
                    <a:pt x="3701" y="236845"/>
                  </a:lnTo>
                  <a:lnTo>
                    <a:pt x="0" y="282702"/>
                  </a:lnTo>
                  <a:lnTo>
                    <a:pt x="3701" y="328558"/>
                  </a:lnTo>
                  <a:lnTo>
                    <a:pt x="14417" y="372058"/>
                  </a:lnTo>
                  <a:lnTo>
                    <a:pt x="31563" y="412620"/>
                  </a:lnTo>
                  <a:lnTo>
                    <a:pt x="54559" y="449662"/>
                  </a:lnTo>
                  <a:lnTo>
                    <a:pt x="82819" y="482603"/>
                  </a:lnTo>
                  <a:lnTo>
                    <a:pt x="115763" y="510859"/>
                  </a:lnTo>
                  <a:lnTo>
                    <a:pt x="152805" y="533849"/>
                  </a:lnTo>
                  <a:lnTo>
                    <a:pt x="193365" y="550991"/>
                  </a:lnTo>
                  <a:lnTo>
                    <a:pt x="236858" y="561703"/>
                  </a:lnTo>
                  <a:lnTo>
                    <a:pt x="282702" y="565404"/>
                  </a:lnTo>
                  <a:lnTo>
                    <a:pt x="328545" y="561703"/>
                  </a:lnTo>
                  <a:lnTo>
                    <a:pt x="372038" y="550991"/>
                  </a:lnTo>
                  <a:lnTo>
                    <a:pt x="412598" y="533849"/>
                  </a:lnTo>
                  <a:lnTo>
                    <a:pt x="449640" y="510859"/>
                  </a:lnTo>
                  <a:lnTo>
                    <a:pt x="482584" y="482603"/>
                  </a:lnTo>
                  <a:lnTo>
                    <a:pt x="510844" y="449662"/>
                  </a:lnTo>
                  <a:lnTo>
                    <a:pt x="533840" y="412620"/>
                  </a:lnTo>
                  <a:lnTo>
                    <a:pt x="550986" y="372058"/>
                  </a:lnTo>
                  <a:lnTo>
                    <a:pt x="561702" y="328558"/>
                  </a:lnTo>
                  <a:lnTo>
                    <a:pt x="565404" y="282702"/>
                  </a:lnTo>
                  <a:lnTo>
                    <a:pt x="561702" y="236845"/>
                  </a:lnTo>
                  <a:lnTo>
                    <a:pt x="550986" y="193345"/>
                  </a:lnTo>
                  <a:lnTo>
                    <a:pt x="533840" y="152783"/>
                  </a:lnTo>
                  <a:lnTo>
                    <a:pt x="510844" y="115741"/>
                  </a:lnTo>
                  <a:lnTo>
                    <a:pt x="482584" y="82800"/>
                  </a:lnTo>
                  <a:lnTo>
                    <a:pt x="449640" y="54544"/>
                  </a:lnTo>
                  <a:lnTo>
                    <a:pt x="412598" y="31554"/>
                  </a:lnTo>
                  <a:lnTo>
                    <a:pt x="372038" y="14412"/>
                  </a:lnTo>
                  <a:lnTo>
                    <a:pt x="328545" y="3700"/>
                  </a:lnTo>
                  <a:lnTo>
                    <a:pt x="28270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43634" y="5787390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0" y="282702"/>
                  </a:moveTo>
                  <a:lnTo>
                    <a:pt x="3701" y="236845"/>
                  </a:lnTo>
                  <a:lnTo>
                    <a:pt x="14417" y="193345"/>
                  </a:lnTo>
                  <a:lnTo>
                    <a:pt x="31563" y="152783"/>
                  </a:lnTo>
                  <a:lnTo>
                    <a:pt x="54559" y="115741"/>
                  </a:lnTo>
                  <a:lnTo>
                    <a:pt x="82819" y="82800"/>
                  </a:lnTo>
                  <a:lnTo>
                    <a:pt x="115763" y="54544"/>
                  </a:lnTo>
                  <a:lnTo>
                    <a:pt x="152805" y="31554"/>
                  </a:lnTo>
                  <a:lnTo>
                    <a:pt x="193365" y="14412"/>
                  </a:lnTo>
                  <a:lnTo>
                    <a:pt x="236858" y="3700"/>
                  </a:lnTo>
                  <a:lnTo>
                    <a:pt x="282702" y="0"/>
                  </a:lnTo>
                  <a:lnTo>
                    <a:pt x="328545" y="3700"/>
                  </a:lnTo>
                  <a:lnTo>
                    <a:pt x="372038" y="14412"/>
                  </a:lnTo>
                  <a:lnTo>
                    <a:pt x="412598" y="31554"/>
                  </a:lnTo>
                  <a:lnTo>
                    <a:pt x="449640" y="54544"/>
                  </a:lnTo>
                  <a:lnTo>
                    <a:pt x="482584" y="82800"/>
                  </a:lnTo>
                  <a:lnTo>
                    <a:pt x="510844" y="115741"/>
                  </a:lnTo>
                  <a:lnTo>
                    <a:pt x="533840" y="152783"/>
                  </a:lnTo>
                  <a:lnTo>
                    <a:pt x="550986" y="193345"/>
                  </a:lnTo>
                  <a:lnTo>
                    <a:pt x="561702" y="236845"/>
                  </a:lnTo>
                  <a:lnTo>
                    <a:pt x="565404" y="282702"/>
                  </a:lnTo>
                  <a:lnTo>
                    <a:pt x="561702" y="328558"/>
                  </a:lnTo>
                  <a:lnTo>
                    <a:pt x="550986" y="372058"/>
                  </a:lnTo>
                  <a:lnTo>
                    <a:pt x="533840" y="412620"/>
                  </a:lnTo>
                  <a:lnTo>
                    <a:pt x="510844" y="449662"/>
                  </a:lnTo>
                  <a:lnTo>
                    <a:pt x="482584" y="482603"/>
                  </a:lnTo>
                  <a:lnTo>
                    <a:pt x="449640" y="510859"/>
                  </a:lnTo>
                  <a:lnTo>
                    <a:pt x="412598" y="533849"/>
                  </a:lnTo>
                  <a:lnTo>
                    <a:pt x="372038" y="550991"/>
                  </a:lnTo>
                  <a:lnTo>
                    <a:pt x="328545" y="561703"/>
                  </a:lnTo>
                  <a:lnTo>
                    <a:pt x="282702" y="565404"/>
                  </a:lnTo>
                  <a:lnTo>
                    <a:pt x="236858" y="561703"/>
                  </a:lnTo>
                  <a:lnTo>
                    <a:pt x="193365" y="550991"/>
                  </a:lnTo>
                  <a:lnTo>
                    <a:pt x="152805" y="533849"/>
                  </a:lnTo>
                  <a:lnTo>
                    <a:pt x="115763" y="510859"/>
                  </a:lnTo>
                  <a:lnTo>
                    <a:pt x="82819" y="482603"/>
                  </a:lnTo>
                  <a:lnTo>
                    <a:pt x="54559" y="449662"/>
                  </a:lnTo>
                  <a:lnTo>
                    <a:pt x="31563" y="412620"/>
                  </a:lnTo>
                  <a:lnTo>
                    <a:pt x="14417" y="372058"/>
                  </a:lnTo>
                  <a:lnTo>
                    <a:pt x="3701" y="328558"/>
                  </a:lnTo>
                  <a:lnTo>
                    <a:pt x="0" y="282702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811527" y="5866587"/>
            <a:ext cx="229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690116" y="4197096"/>
            <a:ext cx="6803390" cy="1522730"/>
            <a:chOff x="1690116" y="4197096"/>
            <a:chExt cx="6803390" cy="1522730"/>
          </a:xfrm>
        </p:grpSpPr>
        <p:sp>
          <p:nvSpPr>
            <p:cNvPr id="43" name="object 43"/>
            <p:cNvSpPr/>
            <p:nvPr/>
          </p:nvSpPr>
          <p:spPr>
            <a:xfrm>
              <a:off x="1694688" y="4715256"/>
              <a:ext cx="142240" cy="1000125"/>
            </a:xfrm>
            <a:custGeom>
              <a:avLst/>
              <a:gdLst/>
              <a:ahLst/>
              <a:cxnLst/>
              <a:rect l="l" t="t" r="r" b="b"/>
              <a:pathLst>
                <a:path w="142239" h="1000125">
                  <a:moveTo>
                    <a:pt x="70866" y="0"/>
                  </a:moveTo>
                  <a:lnTo>
                    <a:pt x="0" y="70866"/>
                  </a:lnTo>
                  <a:lnTo>
                    <a:pt x="35432" y="70866"/>
                  </a:lnTo>
                  <a:lnTo>
                    <a:pt x="35432" y="928865"/>
                  </a:lnTo>
                  <a:lnTo>
                    <a:pt x="0" y="928865"/>
                  </a:lnTo>
                  <a:lnTo>
                    <a:pt x="70866" y="999744"/>
                  </a:lnTo>
                  <a:lnTo>
                    <a:pt x="141731" y="928865"/>
                  </a:lnTo>
                  <a:lnTo>
                    <a:pt x="106299" y="928865"/>
                  </a:lnTo>
                  <a:lnTo>
                    <a:pt x="106299" y="70866"/>
                  </a:lnTo>
                  <a:lnTo>
                    <a:pt x="141731" y="70866"/>
                  </a:lnTo>
                  <a:lnTo>
                    <a:pt x="70866" y="0"/>
                  </a:lnTo>
                  <a:close/>
                </a:path>
              </a:pathLst>
            </a:custGeom>
            <a:solidFill>
              <a:srgbClr val="A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94688" y="4715256"/>
              <a:ext cx="142240" cy="1000125"/>
            </a:xfrm>
            <a:custGeom>
              <a:avLst/>
              <a:gdLst/>
              <a:ahLst/>
              <a:cxnLst/>
              <a:rect l="l" t="t" r="r" b="b"/>
              <a:pathLst>
                <a:path w="142239" h="1000125">
                  <a:moveTo>
                    <a:pt x="0" y="70866"/>
                  </a:moveTo>
                  <a:lnTo>
                    <a:pt x="70866" y="0"/>
                  </a:lnTo>
                  <a:lnTo>
                    <a:pt x="141731" y="70866"/>
                  </a:lnTo>
                  <a:lnTo>
                    <a:pt x="106299" y="70866"/>
                  </a:lnTo>
                  <a:lnTo>
                    <a:pt x="106299" y="928865"/>
                  </a:lnTo>
                  <a:lnTo>
                    <a:pt x="141731" y="928865"/>
                  </a:lnTo>
                  <a:lnTo>
                    <a:pt x="70866" y="999744"/>
                  </a:lnTo>
                  <a:lnTo>
                    <a:pt x="0" y="928865"/>
                  </a:lnTo>
                  <a:lnTo>
                    <a:pt x="35432" y="928865"/>
                  </a:lnTo>
                  <a:lnTo>
                    <a:pt x="35432" y="70866"/>
                  </a:lnTo>
                  <a:lnTo>
                    <a:pt x="0" y="7086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314700" y="4197096"/>
              <a:ext cx="160020" cy="1828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334756" y="4826508"/>
              <a:ext cx="158496" cy="1813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3595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>
                <a:solidFill>
                  <a:srgbClr val="AC0000"/>
                </a:solidFill>
              </a:rPr>
              <a:t>Top-Down</a:t>
            </a:r>
            <a:r>
              <a:rPr sz="3600" spc="-35" dirty="0">
                <a:solidFill>
                  <a:srgbClr val="AC0000"/>
                </a:solidFill>
              </a:rPr>
              <a:t> </a:t>
            </a:r>
            <a:r>
              <a:rPr sz="3600" spc="-10" dirty="0">
                <a:solidFill>
                  <a:srgbClr val="AC0000"/>
                </a:solidFill>
              </a:rPr>
              <a:t>Deletion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1732254"/>
            <a:ext cx="6192520" cy="142494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Silinecek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siyah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ise </a:t>
            </a:r>
            <a:r>
              <a:rPr sz="2000" dirty="0">
                <a:solidFill>
                  <a:srgbClr val="2F2F2F"/>
                </a:solidFill>
                <a:latin typeface="Wingdings"/>
                <a:cs typeface="Wingdings"/>
              </a:rPr>
              <a:t></a:t>
            </a:r>
            <a:r>
              <a:rPr sz="200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4.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özellik</a:t>
            </a:r>
            <a:r>
              <a:rPr sz="2000" spc="-14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ihlali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Silinecek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düğümün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daima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kırmızı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olmasını</a:t>
            </a:r>
            <a:r>
              <a:rPr sz="2000" spc="-114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sağla.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Kökten başlayarak,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yukarıdan-aşağı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doğru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seyahat</a:t>
            </a:r>
            <a:r>
              <a:rPr sz="2000" spc="-8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ederek</a:t>
            </a:r>
            <a:endParaRPr sz="2000">
              <a:latin typeface="Calibri"/>
              <a:cs typeface="Calibri"/>
            </a:endParaRPr>
          </a:p>
          <a:p>
            <a:pPr marL="287020">
              <a:lnSpc>
                <a:spcPct val="100000"/>
              </a:lnSpc>
            </a:pP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silinecek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için</a:t>
            </a:r>
            <a:r>
              <a:rPr sz="2000" spc="-2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bak.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79364" y="4003547"/>
            <a:ext cx="2929255" cy="1082040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1333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05"/>
              </a:spcBef>
            </a:pPr>
            <a:r>
              <a:rPr sz="1800" b="1" dirty="0">
                <a:latin typeface="Arial"/>
                <a:cs typeface="Arial"/>
              </a:rPr>
              <a:t>X: </a:t>
            </a:r>
            <a:r>
              <a:rPr sz="1800" b="1" spc="-5" dirty="0">
                <a:latin typeface="Arial"/>
                <a:cs typeface="Arial"/>
              </a:rPr>
              <a:t>ziyaret edilen </a:t>
            </a:r>
            <a:r>
              <a:rPr sz="1800" b="1" dirty="0">
                <a:latin typeface="Arial"/>
                <a:cs typeface="Arial"/>
              </a:rPr>
              <a:t>düğüm</a:t>
            </a:r>
            <a:endParaRPr sz="1800">
              <a:latin typeface="Arial"/>
              <a:cs typeface="Arial"/>
            </a:endParaRPr>
          </a:p>
          <a:p>
            <a:pPr marL="92710" marR="1627505">
              <a:lnSpc>
                <a:spcPct val="120000"/>
              </a:lnSpc>
            </a:pPr>
            <a:r>
              <a:rPr sz="1800" b="1" dirty="0">
                <a:latin typeface="Arial"/>
                <a:cs typeface="Arial"/>
              </a:rPr>
              <a:t>P: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ebeveyn  </a:t>
            </a:r>
            <a:r>
              <a:rPr sz="1800" b="1" dirty="0">
                <a:latin typeface="Arial"/>
                <a:cs typeface="Arial"/>
              </a:rPr>
              <a:t>S: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kardeş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68067" y="3191065"/>
            <a:ext cx="2707005" cy="2239010"/>
            <a:chOff x="2068067" y="3191065"/>
            <a:chExt cx="2707005" cy="2239010"/>
          </a:xfrm>
        </p:grpSpPr>
        <p:sp>
          <p:nvSpPr>
            <p:cNvPr id="6" name="object 6"/>
            <p:cNvSpPr/>
            <p:nvPr/>
          </p:nvSpPr>
          <p:spPr>
            <a:xfrm>
              <a:off x="3493769" y="3214877"/>
              <a:ext cx="0" cy="504825"/>
            </a:xfrm>
            <a:custGeom>
              <a:avLst/>
              <a:gdLst/>
              <a:ahLst/>
              <a:cxnLst/>
              <a:rect l="l" t="t" r="r" b="b"/>
              <a:pathLst>
                <a:path h="504825">
                  <a:moveTo>
                    <a:pt x="0" y="0"/>
                  </a:moveTo>
                  <a:lnTo>
                    <a:pt x="0" y="504444"/>
                  </a:lnTo>
                </a:path>
              </a:pathLst>
            </a:custGeom>
            <a:ln w="47244">
              <a:solidFill>
                <a:srgbClr val="D269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79497" y="4147566"/>
              <a:ext cx="2684145" cy="1271270"/>
            </a:xfrm>
            <a:custGeom>
              <a:avLst/>
              <a:gdLst/>
              <a:ahLst/>
              <a:cxnLst/>
              <a:rect l="l" t="t" r="r" b="b"/>
              <a:pathLst>
                <a:path w="2684145" h="1271270">
                  <a:moveTo>
                    <a:pt x="2471928" y="847343"/>
                  </a:moveTo>
                  <a:lnTo>
                    <a:pt x="2683764" y="1271015"/>
                  </a:lnTo>
                </a:path>
                <a:path w="2684145" h="1271270">
                  <a:moveTo>
                    <a:pt x="1624584" y="0"/>
                  </a:moveTo>
                  <a:lnTo>
                    <a:pt x="2118360" y="493775"/>
                  </a:lnTo>
                </a:path>
                <a:path w="2684145" h="1271270">
                  <a:moveTo>
                    <a:pt x="2118360" y="847343"/>
                  </a:moveTo>
                  <a:lnTo>
                    <a:pt x="1836419" y="1271015"/>
                  </a:lnTo>
                </a:path>
                <a:path w="2684145" h="1271270">
                  <a:moveTo>
                    <a:pt x="635507" y="775715"/>
                  </a:moveTo>
                  <a:lnTo>
                    <a:pt x="918971" y="1199387"/>
                  </a:lnTo>
                </a:path>
                <a:path w="2684145" h="1271270">
                  <a:moveTo>
                    <a:pt x="423671" y="775715"/>
                  </a:moveTo>
                  <a:lnTo>
                    <a:pt x="0" y="1199387"/>
                  </a:lnTo>
                </a:path>
                <a:path w="2684145" h="1271270">
                  <a:moveTo>
                    <a:pt x="1200912" y="70103"/>
                  </a:moveTo>
                  <a:lnTo>
                    <a:pt x="635507" y="49377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08781" y="3864101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282702" y="0"/>
                  </a:moveTo>
                  <a:lnTo>
                    <a:pt x="236858" y="3701"/>
                  </a:lnTo>
                  <a:lnTo>
                    <a:pt x="193365" y="14417"/>
                  </a:lnTo>
                  <a:lnTo>
                    <a:pt x="152805" y="31563"/>
                  </a:lnTo>
                  <a:lnTo>
                    <a:pt x="115763" y="54559"/>
                  </a:lnTo>
                  <a:lnTo>
                    <a:pt x="82819" y="82819"/>
                  </a:lnTo>
                  <a:lnTo>
                    <a:pt x="54559" y="115763"/>
                  </a:lnTo>
                  <a:lnTo>
                    <a:pt x="31563" y="152805"/>
                  </a:lnTo>
                  <a:lnTo>
                    <a:pt x="14417" y="193365"/>
                  </a:lnTo>
                  <a:lnTo>
                    <a:pt x="3701" y="236858"/>
                  </a:lnTo>
                  <a:lnTo>
                    <a:pt x="0" y="282702"/>
                  </a:lnTo>
                  <a:lnTo>
                    <a:pt x="3701" y="328545"/>
                  </a:lnTo>
                  <a:lnTo>
                    <a:pt x="14417" y="372038"/>
                  </a:lnTo>
                  <a:lnTo>
                    <a:pt x="31563" y="412598"/>
                  </a:lnTo>
                  <a:lnTo>
                    <a:pt x="54559" y="449640"/>
                  </a:lnTo>
                  <a:lnTo>
                    <a:pt x="82819" y="482584"/>
                  </a:lnTo>
                  <a:lnTo>
                    <a:pt x="115763" y="510844"/>
                  </a:lnTo>
                  <a:lnTo>
                    <a:pt x="152805" y="533840"/>
                  </a:lnTo>
                  <a:lnTo>
                    <a:pt x="193365" y="550986"/>
                  </a:lnTo>
                  <a:lnTo>
                    <a:pt x="236858" y="561702"/>
                  </a:lnTo>
                  <a:lnTo>
                    <a:pt x="282702" y="565404"/>
                  </a:lnTo>
                  <a:lnTo>
                    <a:pt x="328545" y="561702"/>
                  </a:lnTo>
                  <a:lnTo>
                    <a:pt x="372038" y="550986"/>
                  </a:lnTo>
                  <a:lnTo>
                    <a:pt x="412598" y="533840"/>
                  </a:lnTo>
                  <a:lnTo>
                    <a:pt x="449640" y="510844"/>
                  </a:lnTo>
                  <a:lnTo>
                    <a:pt x="482584" y="482584"/>
                  </a:lnTo>
                  <a:lnTo>
                    <a:pt x="510844" y="449640"/>
                  </a:lnTo>
                  <a:lnTo>
                    <a:pt x="533840" y="412598"/>
                  </a:lnTo>
                  <a:lnTo>
                    <a:pt x="550986" y="372038"/>
                  </a:lnTo>
                  <a:lnTo>
                    <a:pt x="561702" y="328545"/>
                  </a:lnTo>
                  <a:lnTo>
                    <a:pt x="565404" y="282702"/>
                  </a:lnTo>
                  <a:lnTo>
                    <a:pt x="561702" y="236858"/>
                  </a:lnTo>
                  <a:lnTo>
                    <a:pt x="550986" y="193365"/>
                  </a:lnTo>
                  <a:lnTo>
                    <a:pt x="533840" y="152805"/>
                  </a:lnTo>
                  <a:lnTo>
                    <a:pt x="510844" y="115763"/>
                  </a:lnTo>
                  <a:lnTo>
                    <a:pt x="482584" y="82819"/>
                  </a:lnTo>
                  <a:lnTo>
                    <a:pt x="449640" y="54559"/>
                  </a:lnTo>
                  <a:lnTo>
                    <a:pt x="412598" y="31563"/>
                  </a:lnTo>
                  <a:lnTo>
                    <a:pt x="372038" y="14417"/>
                  </a:lnTo>
                  <a:lnTo>
                    <a:pt x="328545" y="3701"/>
                  </a:lnTo>
                  <a:lnTo>
                    <a:pt x="28270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08781" y="3864101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0" y="282702"/>
                  </a:moveTo>
                  <a:lnTo>
                    <a:pt x="3701" y="236858"/>
                  </a:lnTo>
                  <a:lnTo>
                    <a:pt x="14417" y="193365"/>
                  </a:lnTo>
                  <a:lnTo>
                    <a:pt x="31563" y="152805"/>
                  </a:lnTo>
                  <a:lnTo>
                    <a:pt x="54559" y="115763"/>
                  </a:lnTo>
                  <a:lnTo>
                    <a:pt x="82819" y="82819"/>
                  </a:lnTo>
                  <a:lnTo>
                    <a:pt x="115763" y="54559"/>
                  </a:lnTo>
                  <a:lnTo>
                    <a:pt x="152805" y="31563"/>
                  </a:lnTo>
                  <a:lnTo>
                    <a:pt x="193365" y="14417"/>
                  </a:lnTo>
                  <a:lnTo>
                    <a:pt x="236858" y="3701"/>
                  </a:lnTo>
                  <a:lnTo>
                    <a:pt x="282702" y="0"/>
                  </a:lnTo>
                  <a:lnTo>
                    <a:pt x="328545" y="3701"/>
                  </a:lnTo>
                  <a:lnTo>
                    <a:pt x="372038" y="14417"/>
                  </a:lnTo>
                  <a:lnTo>
                    <a:pt x="412598" y="31563"/>
                  </a:lnTo>
                  <a:lnTo>
                    <a:pt x="449640" y="54559"/>
                  </a:lnTo>
                  <a:lnTo>
                    <a:pt x="482584" y="82819"/>
                  </a:lnTo>
                  <a:lnTo>
                    <a:pt x="510844" y="115763"/>
                  </a:lnTo>
                  <a:lnTo>
                    <a:pt x="533840" y="152805"/>
                  </a:lnTo>
                  <a:lnTo>
                    <a:pt x="550986" y="193365"/>
                  </a:lnTo>
                  <a:lnTo>
                    <a:pt x="561702" y="236858"/>
                  </a:lnTo>
                  <a:lnTo>
                    <a:pt x="565404" y="282702"/>
                  </a:lnTo>
                  <a:lnTo>
                    <a:pt x="561702" y="328545"/>
                  </a:lnTo>
                  <a:lnTo>
                    <a:pt x="550986" y="372038"/>
                  </a:lnTo>
                  <a:lnTo>
                    <a:pt x="533840" y="412598"/>
                  </a:lnTo>
                  <a:lnTo>
                    <a:pt x="510844" y="449640"/>
                  </a:lnTo>
                  <a:lnTo>
                    <a:pt x="482584" y="482584"/>
                  </a:lnTo>
                  <a:lnTo>
                    <a:pt x="449640" y="510844"/>
                  </a:lnTo>
                  <a:lnTo>
                    <a:pt x="412598" y="533840"/>
                  </a:lnTo>
                  <a:lnTo>
                    <a:pt x="372038" y="550986"/>
                  </a:lnTo>
                  <a:lnTo>
                    <a:pt x="328545" y="561702"/>
                  </a:lnTo>
                  <a:lnTo>
                    <a:pt x="282702" y="565404"/>
                  </a:lnTo>
                  <a:lnTo>
                    <a:pt x="236858" y="561702"/>
                  </a:lnTo>
                  <a:lnTo>
                    <a:pt x="193365" y="550986"/>
                  </a:lnTo>
                  <a:lnTo>
                    <a:pt x="152805" y="533840"/>
                  </a:lnTo>
                  <a:lnTo>
                    <a:pt x="115763" y="510844"/>
                  </a:lnTo>
                  <a:lnTo>
                    <a:pt x="82819" y="482584"/>
                  </a:lnTo>
                  <a:lnTo>
                    <a:pt x="54559" y="449640"/>
                  </a:lnTo>
                  <a:lnTo>
                    <a:pt x="31563" y="412598"/>
                  </a:lnTo>
                  <a:lnTo>
                    <a:pt x="14417" y="372038"/>
                  </a:lnTo>
                  <a:lnTo>
                    <a:pt x="3701" y="328545"/>
                  </a:lnTo>
                  <a:lnTo>
                    <a:pt x="0" y="282702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376929" y="3943857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044696" y="4488179"/>
            <a:ext cx="588645" cy="588645"/>
            <a:chOff x="4044696" y="4488179"/>
            <a:chExt cx="588645" cy="588645"/>
          </a:xfrm>
        </p:grpSpPr>
        <p:sp>
          <p:nvSpPr>
            <p:cNvPr id="12" name="object 12"/>
            <p:cNvSpPr/>
            <p:nvPr/>
          </p:nvSpPr>
          <p:spPr>
            <a:xfrm>
              <a:off x="4056126" y="4499609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282701" y="0"/>
                  </a:moveTo>
                  <a:lnTo>
                    <a:pt x="236858" y="3701"/>
                  </a:lnTo>
                  <a:lnTo>
                    <a:pt x="193365" y="14417"/>
                  </a:lnTo>
                  <a:lnTo>
                    <a:pt x="152805" y="31563"/>
                  </a:lnTo>
                  <a:lnTo>
                    <a:pt x="115763" y="54559"/>
                  </a:lnTo>
                  <a:lnTo>
                    <a:pt x="82819" y="82819"/>
                  </a:lnTo>
                  <a:lnTo>
                    <a:pt x="54559" y="115763"/>
                  </a:lnTo>
                  <a:lnTo>
                    <a:pt x="31563" y="152805"/>
                  </a:lnTo>
                  <a:lnTo>
                    <a:pt x="14417" y="193365"/>
                  </a:lnTo>
                  <a:lnTo>
                    <a:pt x="3701" y="236858"/>
                  </a:lnTo>
                  <a:lnTo>
                    <a:pt x="0" y="282701"/>
                  </a:lnTo>
                  <a:lnTo>
                    <a:pt x="3701" y="328545"/>
                  </a:lnTo>
                  <a:lnTo>
                    <a:pt x="14417" y="372038"/>
                  </a:lnTo>
                  <a:lnTo>
                    <a:pt x="31563" y="412598"/>
                  </a:lnTo>
                  <a:lnTo>
                    <a:pt x="54559" y="449640"/>
                  </a:lnTo>
                  <a:lnTo>
                    <a:pt x="82819" y="482584"/>
                  </a:lnTo>
                  <a:lnTo>
                    <a:pt x="115763" y="510844"/>
                  </a:lnTo>
                  <a:lnTo>
                    <a:pt x="152805" y="533840"/>
                  </a:lnTo>
                  <a:lnTo>
                    <a:pt x="193365" y="550986"/>
                  </a:lnTo>
                  <a:lnTo>
                    <a:pt x="236858" y="561702"/>
                  </a:lnTo>
                  <a:lnTo>
                    <a:pt x="282701" y="565403"/>
                  </a:lnTo>
                  <a:lnTo>
                    <a:pt x="328545" y="561702"/>
                  </a:lnTo>
                  <a:lnTo>
                    <a:pt x="372038" y="550986"/>
                  </a:lnTo>
                  <a:lnTo>
                    <a:pt x="412598" y="533840"/>
                  </a:lnTo>
                  <a:lnTo>
                    <a:pt x="449640" y="510844"/>
                  </a:lnTo>
                  <a:lnTo>
                    <a:pt x="482584" y="482584"/>
                  </a:lnTo>
                  <a:lnTo>
                    <a:pt x="510844" y="449640"/>
                  </a:lnTo>
                  <a:lnTo>
                    <a:pt x="533840" y="412598"/>
                  </a:lnTo>
                  <a:lnTo>
                    <a:pt x="550986" y="372038"/>
                  </a:lnTo>
                  <a:lnTo>
                    <a:pt x="561702" y="328545"/>
                  </a:lnTo>
                  <a:lnTo>
                    <a:pt x="565403" y="282701"/>
                  </a:lnTo>
                  <a:lnTo>
                    <a:pt x="561702" y="236858"/>
                  </a:lnTo>
                  <a:lnTo>
                    <a:pt x="550986" y="193365"/>
                  </a:lnTo>
                  <a:lnTo>
                    <a:pt x="533840" y="152805"/>
                  </a:lnTo>
                  <a:lnTo>
                    <a:pt x="510844" y="115763"/>
                  </a:lnTo>
                  <a:lnTo>
                    <a:pt x="482584" y="82819"/>
                  </a:lnTo>
                  <a:lnTo>
                    <a:pt x="449640" y="54559"/>
                  </a:lnTo>
                  <a:lnTo>
                    <a:pt x="412598" y="31563"/>
                  </a:lnTo>
                  <a:lnTo>
                    <a:pt x="372038" y="14417"/>
                  </a:lnTo>
                  <a:lnTo>
                    <a:pt x="328545" y="3701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56126" y="4499609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0" y="282701"/>
                  </a:moveTo>
                  <a:lnTo>
                    <a:pt x="3701" y="236858"/>
                  </a:lnTo>
                  <a:lnTo>
                    <a:pt x="14417" y="193365"/>
                  </a:lnTo>
                  <a:lnTo>
                    <a:pt x="31563" y="152805"/>
                  </a:lnTo>
                  <a:lnTo>
                    <a:pt x="54559" y="115763"/>
                  </a:lnTo>
                  <a:lnTo>
                    <a:pt x="82819" y="82819"/>
                  </a:lnTo>
                  <a:lnTo>
                    <a:pt x="115763" y="54559"/>
                  </a:lnTo>
                  <a:lnTo>
                    <a:pt x="152805" y="31563"/>
                  </a:lnTo>
                  <a:lnTo>
                    <a:pt x="193365" y="14417"/>
                  </a:lnTo>
                  <a:lnTo>
                    <a:pt x="236858" y="3701"/>
                  </a:lnTo>
                  <a:lnTo>
                    <a:pt x="282701" y="0"/>
                  </a:lnTo>
                  <a:lnTo>
                    <a:pt x="328545" y="3701"/>
                  </a:lnTo>
                  <a:lnTo>
                    <a:pt x="372038" y="14417"/>
                  </a:lnTo>
                  <a:lnTo>
                    <a:pt x="412598" y="31563"/>
                  </a:lnTo>
                  <a:lnTo>
                    <a:pt x="449640" y="54559"/>
                  </a:lnTo>
                  <a:lnTo>
                    <a:pt x="482584" y="82819"/>
                  </a:lnTo>
                  <a:lnTo>
                    <a:pt x="510844" y="115763"/>
                  </a:lnTo>
                  <a:lnTo>
                    <a:pt x="533840" y="152805"/>
                  </a:lnTo>
                  <a:lnTo>
                    <a:pt x="550986" y="193365"/>
                  </a:lnTo>
                  <a:lnTo>
                    <a:pt x="561702" y="236858"/>
                  </a:lnTo>
                  <a:lnTo>
                    <a:pt x="565403" y="282701"/>
                  </a:lnTo>
                  <a:lnTo>
                    <a:pt x="561702" y="328545"/>
                  </a:lnTo>
                  <a:lnTo>
                    <a:pt x="550986" y="372038"/>
                  </a:lnTo>
                  <a:lnTo>
                    <a:pt x="533840" y="412598"/>
                  </a:lnTo>
                  <a:lnTo>
                    <a:pt x="510844" y="449640"/>
                  </a:lnTo>
                  <a:lnTo>
                    <a:pt x="482584" y="482584"/>
                  </a:lnTo>
                  <a:lnTo>
                    <a:pt x="449640" y="510844"/>
                  </a:lnTo>
                  <a:lnTo>
                    <a:pt x="412598" y="533840"/>
                  </a:lnTo>
                  <a:lnTo>
                    <a:pt x="372038" y="550986"/>
                  </a:lnTo>
                  <a:lnTo>
                    <a:pt x="328545" y="561702"/>
                  </a:lnTo>
                  <a:lnTo>
                    <a:pt x="282701" y="565403"/>
                  </a:lnTo>
                  <a:lnTo>
                    <a:pt x="236858" y="561702"/>
                  </a:lnTo>
                  <a:lnTo>
                    <a:pt x="193365" y="550986"/>
                  </a:lnTo>
                  <a:lnTo>
                    <a:pt x="152805" y="533840"/>
                  </a:lnTo>
                  <a:lnTo>
                    <a:pt x="115763" y="510844"/>
                  </a:lnTo>
                  <a:lnTo>
                    <a:pt x="82819" y="482584"/>
                  </a:lnTo>
                  <a:lnTo>
                    <a:pt x="54559" y="449640"/>
                  </a:lnTo>
                  <a:lnTo>
                    <a:pt x="31563" y="412598"/>
                  </a:lnTo>
                  <a:lnTo>
                    <a:pt x="14417" y="372038"/>
                  </a:lnTo>
                  <a:lnTo>
                    <a:pt x="3701" y="328545"/>
                  </a:lnTo>
                  <a:lnTo>
                    <a:pt x="0" y="282701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24654" y="4579111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60676" y="4498847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5" h="565785">
                <a:moveTo>
                  <a:pt x="282701" y="0"/>
                </a:moveTo>
                <a:lnTo>
                  <a:pt x="236858" y="3701"/>
                </a:lnTo>
                <a:lnTo>
                  <a:pt x="193365" y="14417"/>
                </a:lnTo>
                <a:lnTo>
                  <a:pt x="152805" y="31563"/>
                </a:lnTo>
                <a:lnTo>
                  <a:pt x="115763" y="54559"/>
                </a:lnTo>
                <a:lnTo>
                  <a:pt x="82819" y="82819"/>
                </a:lnTo>
                <a:lnTo>
                  <a:pt x="54559" y="115763"/>
                </a:lnTo>
                <a:lnTo>
                  <a:pt x="31563" y="152805"/>
                </a:lnTo>
                <a:lnTo>
                  <a:pt x="14417" y="193365"/>
                </a:lnTo>
                <a:lnTo>
                  <a:pt x="3701" y="236858"/>
                </a:lnTo>
                <a:lnTo>
                  <a:pt x="0" y="282701"/>
                </a:lnTo>
                <a:lnTo>
                  <a:pt x="3701" y="328545"/>
                </a:lnTo>
                <a:lnTo>
                  <a:pt x="14417" y="372038"/>
                </a:lnTo>
                <a:lnTo>
                  <a:pt x="31563" y="412598"/>
                </a:lnTo>
                <a:lnTo>
                  <a:pt x="54559" y="449640"/>
                </a:lnTo>
                <a:lnTo>
                  <a:pt x="82819" y="482584"/>
                </a:lnTo>
                <a:lnTo>
                  <a:pt x="115763" y="510844"/>
                </a:lnTo>
                <a:lnTo>
                  <a:pt x="152805" y="533840"/>
                </a:lnTo>
                <a:lnTo>
                  <a:pt x="193365" y="550986"/>
                </a:lnTo>
                <a:lnTo>
                  <a:pt x="236858" y="561702"/>
                </a:lnTo>
                <a:lnTo>
                  <a:pt x="282701" y="565403"/>
                </a:lnTo>
                <a:lnTo>
                  <a:pt x="328545" y="561702"/>
                </a:lnTo>
                <a:lnTo>
                  <a:pt x="372038" y="550986"/>
                </a:lnTo>
                <a:lnTo>
                  <a:pt x="412598" y="533840"/>
                </a:lnTo>
                <a:lnTo>
                  <a:pt x="449640" y="510844"/>
                </a:lnTo>
                <a:lnTo>
                  <a:pt x="482584" y="482584"/>
                </a:lnTo>
                <a:lnTo>
                  <a:pt x="510844" y="449640"/>
                </a:lnTo>
                <a:lnTo>
                  <a:pt x="533840" y="412598"/>
                </a:lnTo>
                <a:lnTo>
                  <a:pt x="550986" y="372038"/>
                </a:lnTo>
                <a:lnTo>
                  <a:pt x="561702" y="328545"/>
                </a:lnTo>
                <a:lnTo>
                  <a:pt x="565404" y="282701"/>
                </a:lnTo>
                <a:lnTo>
                  <a:pt x="561702" y="236858"/>
                </a:lnTo>
                <a:lnTo>
                  <a:pt x="550986" y="193365"/>
                </a:lnTo>
                <a:lnTo>
                  <a:pt x="533840" y="152805"/>
                </a:lnTo>
                <a:lnTo>
                  <a:pt x="510844" y="115763"/>
                </a:lnTo>
                <a:lnTo>
                  <a:pt x="482584" y="82819"/>
                </a:lnTo>
                <a:lnTo>
                  <a:pt x="449640" y="54559"/>
                </a:lnTo>
                <a:lnTo>
                  <a:pt x="412598" y="31563"/>
                </a:lnTo>
                <a:lnTo>
                  <a:pt x="372038" y="14417"/>
                </a:lnTo>
                <a:lnTo>
                  <a:pt x="328545" y="3701"/>
                </a:lnTo>
                <a:lnTo>
                  <a:pt x="28270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529077" y="4579111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42642" y="5338064"/>
            <a:ext cx="1254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0444" algn="l"/>
              </a:tabLst>
            </a:pPr>
            <a:r>
              <a:rPr sz="2400" b="1" spc="-5" dirty="0">
                <a:latin typeface="Arial"/>
                <a:cs typeface="Arial"/>
              </a:rPr>
              <a:t>A	</a:t>
            </a:r>
            <a:r>
              <a:rPr sz="3600" b="1" spc="-7" baseline="1157" dirty="0">
                <a:latin typeface="Arial"/>
                <a:cs typeface="Arial"/>
              </a:rPr>
              <a:t>B</a:t>
            </a:r>
            <a:endParaRPr sz="3600" baseline="115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82948" y="5374640"/>
            <a:ext cx="1163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30275" algn="l"/>
              </a:tabLst>
            </a:pPr>
            <a:r>
              <a:rPr sz="2400" b="1" spc="-5" dirty="0">
                <a:latin typeface="Arial"/>
                <a:cs typeface="Arial"/>
              </a:rPr>
              <a:t>C	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56510" y="3695890"/>
            <a:ext cx="960755" cy="742950"/>
          </a:xfrm>
          <a:custGeom>
            <a:avLst/>
            <a:gdLst/>
            <a:ahLst/>
            <a:cxnLst/>
            <a:rect l="l" t="t" r="r" b="b"/>
            <a:pathLst>
              <a:path w="960754" h="742950">
                <a:moveTo>
                  <a:pt x="940339" y="0"/>
                </a:moveTo>
                <a:lnTo>
                  <a:pt x="931302" y="543"/>
                </a:lnTo>
                <a:lnTo>
                  <a:pt x="922909" y="4635"/>
                </a:lnTo>
                <a:lnTo>
                  <a:pt x="916660" y="11797"/>
                </a:lnTo>
                <a:lnTo>
                  <a:pt x="913812" y="20367"/>
                </a:lnTo>
                <a:lnTo>
                  <a:pt x="914370" y="29390"/>
                </a:lnTo>
                <a:lnTo>
                  <a:pt x="918463" y="37782"/>
                </a:lnTo>
                <a:lnTo>
                  <a:pt x="925554" y="43977"/>
                </a:lnTo>
                <a:lnTo>
                  <a:pt x="934132" y="46862"/>
                </a:lnTo>
                <a:lnTo>
                  <a:pt x="943163" y="46319"/>
                </a:lnTo>
                <a:lnTo>
                  <a:pt x="951611" y="42227"/>
                </a:lnTo>
                <a:lnTo>
                  <a:pt x="957806" y="35119"/>
                </a:lnTo>
                <a:lnTo>
                  <a:pt x="960691" y="26511"/>
                </a:lnTo>
                <a:lnTo>
                  <a:pt x="960147" y="17474"/>
                </a:lnTo>
                <a:lnTo>
                  <a:pt x="956055" y="9080"/>
                </a:lnTo>
                <a:lnTo>
                  <a:pt x="948947" y="2885"/>
                </a:lnTo>
                <a:lnTo>
                  <a:pt x="940339" y="0"/>
                </a:lnTo>
                <a:close/>
              </a:path>
              <a:path w="960754" h="742950">
                <a:moveTo>
                  <a:pt x="865377" y="57546"/>
                </a:moveTo>
                <a:lnTo>
                  <a:pt x="856317" y="58128"/>
                </a:lnTo>
                <a:lnTo>
                  <a:pt x="847851" y="62293"/>
                </a:lnTo>
                <a:lnTo>
                  <a:pt x="841658" y="69330"/>
                </a:lnTo>
                <a:lnTo>
                  <a:pt x="838787" y="77914"/>
                </a:lnTo>
                <a:lnTo>
                  <a:pt x="839368" y="86975"/>
                </a:lnTo>
                <a:lnTo>
                  <a:pt x="843534" y="95440"/>
                </a:lnTo>
                <a:lnTo>
                  <a:pt x="850568" y="101580"/>
                </a:lnTo>
                <a:lnTo>
                  <a:pt x="859139" y="104457"/>
                </a:lnTo>
                <a:lnTo>
                  <a:pt x="868162" y="103905"/>
                </a:lnTo>
                <a:lnTo>
                  <a:pt x="876553" y="99758"/>
                </a:lnTo>
                <a:lnTo>
                  <a:pt x="882820" y="92650"/>
                </a:lnTo>
                <a:lnTo>
                  <a:pt x="885697" y="84042"/>
                </a:lnTo>
                <a:lnTo>
                  <a:pt x="885146" y="75005"/>
                </a:lnTo>
                <a:lnTo>
                  <a:pt x="880999" y="66611"/>
                </a:lnTo>
                <a:lnTo>
                  <a:pt x="873962" y="60418"/>
                </a:lnTo>
                <a:lnTo>
                  <a:pt x="865377" y="57546"/>
                </a:lnTo>
                <a:close/>
              </a:path>
              <a:path w="960754" h="742950">
                <a:moveTo>
                  <a:pt x="790352" y="115125"/>
                </a:moveTo>
                <a:lnTo>
                  <a:pt x="781315" y="115677"/>
                </a:lnTo>
                <a:lnTo>
                  <a:pt x="772922" y="119824"/>
                </a:lnTo>
                <a:lnTo>
                  <a:pt x="772794" y="119824"/>
                </a:lnTo>
                <a:lnTo>
                  <a:pt x="766673" y="126914"/>
                </a:lnTo>
                <a:lnTo>
                  <a:pt x="763825" y="135493"/>
                </a:lnTo>
                <a:lnTo>
                  <a:pt x="764383" y="144524"/>
                </a:lnTo>
                <a:lnTo>
                  <a:pt x="768476" y="152971"/>
                </a:lnTo>
                <a:lnTo>
                  <a:pt x="775567" y="159111"/>
                </a:lnTo>
                <a:lnTo>
                  <a:pt x="784145" y="161988"/>
                </a:lnTo>
                <a:lnTo>
                  <a:pt x="793176" y="161436"/>
                </a:lnTo>
                <a:lnTo>
                  <a:pt x="801624" y="157289"/>
                </a:lnTo>
                <a:lnTo>
                  <a:pt x="807819" y="150199"/>
                </a:lnTo>
                <a:lnTo>
                  <a:pt x="810704" y="141620"/>
                </a:lnTo>
                <a:lnTo>
                  <a:pt x="810160" y="132589"/>
                </a:lnTo>
                <a:lnTo>
                  <a:pt x="806068" y="124142"/>
                </a:lnTo>
                <a:lnTo>
                  <a:pt x="798960" y="118002"/>
                </a:lnTo>
                <a:lnTo>
                  <a:pt x="790352" y="115125"/>
                </a:lnTo>
                <a:close/>
              </a:path>
              <a:path w="960754" h="742950">
                <a:moveTo>
                  <a:pt x="715390" y="172656"/>
                </a:moveTo>
                <a:lnTo>
                  <a:pt x="706330" y="173208"/>
                </a:lnTo>
                <a:lnTo>
                  <a:pt x="697864" y="177355"/>
                </a:lnTo>
                <a:lnTo>
                  <a:pt x="691671" y="184463"/>
                </a:lnTo>
                <a:lnTo>
                  <a:pt x="688800" y="193071"/>
                </a:lnTo>
                <a:lnTo>
                  <a:pt x="689381" y="202108"/>
                </a:lnTo>
                <a:lnTo>
                  <a:pt x="693546" y="210502"/>
                </a:lnTo>
                <a:lnTo>
                  <a:pt x="700581" y="216695"/>
                </a:lnTo>
                <a:lnTo>
                  <a:pt x="709152" y="219567"/>
                </a:lnTo>
                <a:lnTo>
                  <a:pt x="718175" y="218985"/>
                </a:lnTo>
                <a:lnTo>
                  <a:pt x="726566" y="214820"/>
                </a:lnTo>
                <a:lnTo>
                  <a:pt x="732833" y="207783"/>
                </a:lnTo>
                <a:lnTo>
                  <a:pt x="735710" y="199199"/>
                </a:lnTo>
                <a:lnTo>
                  <a:pt x="735159" y="190138"/>
                </a:lnTo>
                <a:lnTo>
                  <a:pt x="731012" y="181673"/>
                </a:lnTo>
                <a:lnTo>
                  <a:pt x="723975" y="175533"/>
                </a:lnTo>
                <a:lnTo>
                  <a:pt x="715390" y="172656"/>
                </a:lnTo>
                <a:close/>
              </a:path>
              <a:path w="960754" h="742950">
                <a:moveTo>
                  <a:pt x="640365" y="230250"/>
                </a:moveTo>
                <a:lnTo>
                  <a:pt x="631328" y="230794"/>
                </a:lnTo>
                <a:lnTo>
                  <a:pt x="622934" y="234886"/>
                </a:lnTo>
                <a:lnTo>
                  <a:pt x="616686" y="241994"/>
                </a:lnTo>
                <a:lnTo>
                  <a:pt x="613838" y="250602"/>
                </a:lnTo>
                <a:lnTo>
                  <a:pt x="614396" y="259639"/>
                </a:lnTo>
                <a:lnTo>
                  <a:pt x="618489" y="268033"/>
                </a:lnTo>
                <a:lnTo>
                  <a:pt x="625580" y="274228"/>
                </a:lnTo>
                <a:lnTo>
                  <a:pt x="634158" y="277113"/>
                </a:lnTo>
                <a:lnTo>
                  <a:pt x="643189" y="276570"/>
                </a:lnTo>
                <a:lnTo>
                  <a:pt x="651637" y="272478"/>
                </a:lnTo>
                <a:lnTo>
                  <a:pt x="657832" y="265316"/>
                </a:lnTo>
                <a:lnTo>
                  <a:pt x="660717" y="256746"/>
                </a:lnTo>
                <a:lnTo>
                  <a:pt x="660173" y="247723"/>
                </a:lnTo>
                <a:lnTo>
                  <a:pt x="656082" y="239331"/>
                </a:lnTo>
                <a:lnTo>
                  <a:pt x="648973" y="233136"/>
                </a:lnTo>
                <a:lnTo>
                  <a:pt x="640365" y="230250"/>
                </a:lnTo>
                <a:close/>
              </a:path>
              <a:path w="960754" h="742950">
                <a:moveTo>
                  <a:pt x="565356" y="287782"/>
                </a:moveTo>
                <a:lnTo>
                  <a:pt x="556325" y="288325"/>
                </a:lnTo>
                <a:lnTo>
                  <a:pt x="547877" y="292417"/>
                </a:lnTo>
                <a:lnTo>
                  <a:pt x="547877" y="292544"/>
                </a:lnTo>
                <a:lnTo>
                  <a:pt x="541684" y="299579"/>
                </a:lnTo>
                <a:lnTo>
                  <a:pt x="538813" y="308149"/>
                </a:lnTo>
                <a:lnTo>
                  <a:pt x="539394" y="317172"/>
                </a:lnTo>
                <a:lnTo>
                  <a:pt x="543559" y="325564"/>
                </a:lnTo>
                <a:lnTo>
                  <a:pt x="550594" y="331759"/>
                </a:lnTo>
                <a:lnTo>
                  <a:pt x="559165" y="334645"/>
                </a:lnTo>
                <a:lnTo>
                  <a:pt x="568188" y="334101"/>
                </a:lnTo>
                <a:lnTo>
                  <a:pt x="576579" y="330009"/>
                </a:lnTo>
                <a:lnTo>
                  <a:pt x="576707" y="330009"/>
                </a:lnTo>
                <a:lnTo>
                  <a:pt x="582846" y="322901"/>
                </a:lnTo>
                <a:lnTo>
                  <a:pt x="585724" y="314293"/>
                </a:lnTo>
                <a:lnTo>
                  <a:pt x="585172" y="305256"/>
                </a:lnTo>
                <a:lnTo>
                  <a:pt x="581025" y="296862"/>
                </a:lnTo>
                <a:lnTo>
                  <a:pt x="573934" y="290667"/>
                </a:lnTo>
                <a:lnTo>
                  <a:pt x="565356" y="287782"/>
                </a:lnTo>
                <a:close/>
              </a:path>
              <a:path w="960754" h="742950">
                <a:moveTo>
                  <a:pt x="490378" y="345328"/>
                </a:moveTo>
                <a:lnTo>
                  <a:pt x="481341" y="345910"/>
                </a:lnTo>
                <a:lnTo>
                  <a:pt x="472947" y="350075"/>
                </a:lnTo>
                <a:lnTo>
                  <a:pt x="466699" y="357112"/>
                </a:lnTo>
                <a:lnTo>
                  <a:pt x="463851" y="365696"/>
                </a:lnTo>
                <a:lnTo>
                  <a:pt x="464409" y="374757"/>
                </a:lnTo>
                <a:lnTo>
                  <a:pt x="468502" y="383222"/>
                </a:lnTo>
                <a:lnTo>
                  <a:pt x="475593" y="389362"/>
                </a:lnTo>
                <a:lnTo>
                  <a:pt x="484171" y="392239"/>
                </a:lnTo>
                <a:lnTo>
                  <a:pt x="493202" y="391687"/>
                </a:lnTo>
                <a:lnTo>
                  <a:pt x="501650" y="387540"/>
                </a:lnTo>
                <a:lnTo>
                  <a:pt x="507845" y="380432"/>
                </a:lnTo>
                <a:lnTo>
                  <a:pt x="510730" y="371824"/>
                </a:lnTo>
                <a:lnTo>
                  <a:pt x="510186" y="362787"/>
                </a:lnTo>
                <a:lnTo>
                  <a:pt x="506094" y="354393"/>
                </a:lnTo>
                <a:lnTo>
                  <a:pt x="498986" y="348200"/>
                </a:lnTo>
                <a:lnTo>
                  <a:pt x="490378" y="345328"/>
                </a:lnTo>
                <a:close/>
              </a:path>
              <a:path w="960754" h="742950">
                <a:moveTo>
                  <a:pt x="415369" y="402907"/>
                </a:moveTo>
                <a:lnTo>
                  <a:pt x="406338" y="403459"/>
                </a:lnTo>
                <a:lnTo>
                  <a:pt x="397890" y="407606"/>
                </a:lnTo>
                <a:lnTo>
                  <a:pt x="391697" y="414696"/>
                </a:lnTo>
                <a:lnTo>
                  <a:pt x="388826" y="423275"/>
                </a:lnTo>
                <a:lnTo>
                  <a:pt x="389407" y="432306"/>
                </a:lnTo>
                <a:lnTo>
                  <a:pt x="393572" y="440753"/>
                </a:lnTo>
                <a:lnTo>
                  <a:pt x="400607" y="446893"/>
                </a:lnTo>
                <a:lnTo>
                  <a:pt x="409178" y="449770"/>
                </a:lnTo>
                <a:lnTo>
                  <a:pt x="418201" y="449218"/>
                </a:lnTo>
                <a:lnTo>
                  <a:pt x="426592" y="445071"/>
                </a:lnTo>
                <a:lnTo>
                  <a:pt x="426719" y="445071"/>
                </a:lnTo>
                <a:lnTo>
                  <a:pt x="432859" y="437981"/>
                </a:lnTo>
                <a:lnTo>
                  <a:pt x="435737" y="429402"/>
                </a:lnTo>
                <a:lnTo>
                  <a:pt x="435185" y="420371"/>
                </a:lnTo>
                <a:lnTo>
                  <a:pt x="431038" y="411924"/>
                </a:lnTo>
                <a:lnTo>
                  <a:pt x="423947" y="405784"/>
                </a:lnTo>
                <a:lnTo>
                  <a:pt x="415369" y="402907"/>
                </a:lnTo>
                <a:close/>
              </a:path>
              <a:path w="960754" h="742950">
                <a:moveTo>
                  <a:pt x="340375" y="460486"/>
                </a:moveTo>
                <a:lnTo>
                  <a:pt x="331352" y="461043"/>
                </a:lnTo>
                <a:lnTo>
                  <a:pt x="322960" y="465137"/>
                </a:lnTo>
                <a:lnTo>
                  <a:pt x="316712" y="472245"/>
                </a:lnTo>
                <a:lnTo>
                  <a:pt x="313864" y="480853"/>
                </a:lnTo>
                <a:lnTo>
                  <a:pt x="314422" y="489890"/>
                </a:lnTo>
                <a:lnTo>
                  <a:pt x="318515" y="498284"/>
                </a:lnTo>
                <a:lnTo>
                  <a:pt x="325606" y="504477"/>
                </a:lnTo>
                <a:lnTo>
                  <a:pt x="334184" y="507349"/>
                </a:lnTo>
                <a:lnTo>
                  <a:pt x="343215" y="506767"/>
                </a:lnTo>
                <a:lnTo>
                  <a:pt x="351663" y="502602"/>
                </a:lnTo>
                <a:lnTo>
                  <a:pt x="357856" y="495565"/>
                </a:lnTo>
                <a:lnTo>
                  <a:pt x="360727" y="486981"/>
                </a:lnTo>
                <a:lnTo>
                  <a:pt x="360146" y="477920"/>
                </a:lnTo>
                <a:lnTo>
                  <a:pt x="355981" y="469455"/>
                </a:lnTo>
                <a:lnTo>
                  <a:pt x="348946" y="463333"/>
                </a:lnTo>
                <a:lnTo>
                  <a:pt x="340375" y="460486"/>
                </a:lnTo>
                <a:close/>
              </a:path>
              <a:path w="960754" h="742950">
                <a:moveTo>
                  <a:pt x="265382" y="518032"/>
                </a:moveTo>
                <a:lnTo>
                  <a:pt x="256351" y="518576"/>
                </a:lnTo>
                <a:lnTo>
                  <a:pt x="247903" y="522668"/>
                </a:lnTo>
                <a:lnTo>
                  <a:pt x="247903" y="522795"/>
                </a:lnTo>
                <a:lnTo>
                  <a:pt x="241710" y="529830"/>
                </a:lnTo>
                <a:lnTo>
                  <a:pt x="238839" y="538400"/>
                </a:lnTo>
                <a:lnTo>
                  <a:pt x="239420" y="547423"/>
                </a:lnTo>
                <a:lnTo>
                  <a:pt x="243585" y="555815"/>
                </a:lnTo>
                <a:lnTo>
                  <a:pt x="250620" y="562010"/>
                </a:lnTo>
                <a:lnTo>
                  <a:pt x="259191" y="564896"/>
                </a:lnTo>
                <a:lnTo>
                  <a:pt x="268214" y="564352"/>
                </a:lnTo>
                <a:lnTo>
                  <a:pt x="276606" y="560260"/>
                </a:lnTo>
                <a:lnTo>
                  <a:pt x="282872" y="553098"/>
                </a:lnTo>
                <a:lnTo>
                  <a:pt x="285750" y="544528"/>
                </a:lnTo>
                <a:lnTo>
                  <a:pt x="285198" y="535505"/>
                </a:lnTo>
                <a:lnTo>
                  <a:pt x="281050" y="527113"/>
                </a:lnTo>
                <a:lnTo>
                  <a:pt x="273960" y="520918"/>
                </a:lnTo>
                <a:lnTo>
                  <a:pt x="265382" y="518032"/>
                </a:lnTo>
                <a:close/>
              </a:path>
              <a:path w="960754" h="742950">
                <a:moveTo>
                  <a:pt x="190388" y="575563"/>
                </a:moveTo>
                <a:lnTo>
                  <a:pt x="181365" y="576107"/>
                </a:lnTo>
                <a:lnTo>
                  <a:pt x="172973" y="580199"/>
                </a:lnTo>
                <a:lnTo>
                  <a:pt x="166725" y="587363"/>
                </a:lnTo>
                <a:lnTo>
                  <a:pt x="163877" y="595947"/>
                </a:lnTo>
                <a:lnTo>
                  <a:pt x="164435" y="605008"/>
                </a:lnTo>
                <a:lnTo>
                  <a:pt x="168528" y="613473"/>
                </a:lnTo>
                <a:lnTo>
                  <a:pt x="175619" y="619595"/>
                </a:lnTo>
                <a:lnTo>
                  <a:pt x="184197" y="622442"/>
                </a:lnTo>
                <a:lnTo>
                  <a:pt x="193228" y="621885"/>
                </a:lnTo>
                <a:lnTo>
                  <a:pt x="201675" y="617791"/>
                </a:lnTo>
                <a:lnTo>
                  <a:pt x="207869" y="610683"/>
                </a:lnTo>
                <a:lnTo>
                  <a:pt x="210740" y="602075"/>
                </a:lnTo>
                <a:lnTo>
                  <a:pt x="210159" y="593038"/>
                </a:lnTo>
                <a:lnTo>
                  <a:pt x="205994" y="584644"/>
                </a:lnTo>
                <a:lnTo>
                  <a:pt x="198959" y="578449"/>
                </a:lnTo>
                <a:lnTo>
                  <a:pt x="190388" y="575563"/>
                </a:lnTo>
                <a:close/>
              </a:path>
              <a:path w="960754" h="742950">
                <a:moveTo>
                  <a:pt x="69341" y="600265"/>
                </a:moveTo>
                <a:lnTo>
                  <a:pt x="0" y="742759"/>
                </a:lnTo>
                <a:lnTo>
                  <a:pt x="155575" y="712660"/>
                </a:lnTo>
                <a:lnTo>
                  <a:pt x="130533" y="680021"/>
                </a:lnTo>
                <a:lnTo>
                  <a:pt x="109204" y="680021"/>
                </a:lnTo>
                <a:lnTo>
                  <a:pt x="100633" y="677144"/>
                </a:lnTo>
                <a:lnTo>
                  <a:pt x="93598" y="671004"/>
                </a:lnTo>
                <a:lnTo>
                  <a:pt x="89433" y="662539"/>
                </a:lnTo>
                <a:lnTo>
                  <a:pt x="88852" y="653478"/>
                </a:lnTo>
                <a:lnTo>
                  <a:pt x="91723" y="644894"/>
                </a:lnTo>
                <a:lnTo>
                  <a:pt x="97916" y="637857"/>
                </a:lnTo>
                <a:lnTo>
                  <a:pt x="98110" y="637762"/>
                </a:lnTo>
                <a:lnTo>
                  <a:pt x="69341" y="600265"/>
                </a:lnTo>
                <a:close/>
              </a:path>
              <a:path w="960754" h="742950">
                <a:moveTo>
                  <a:pt x="98110" y="637762"/>
                </a:moveTo>
                <a:lnTo>
                  <a:pt x="97916" y="637857"/>
                </a:lnTo>
                <a:lnTo>
                  <a:pt x="91723" y="644894"/>
                </a:lnTo>
                <a:lnTo>
                  <a:pt x="88852" y="653478"/>
                </a:lnTo>
                <a:lnTo>
                  <a:pt x="89433" y="662539"/>
                </a:lnTo>
                <a:lnTo>
                  <a:pt x="93598" y="671004"/>
                </a:lnTo>
                <a:lnTo>
                  <a:pt x="100633" y="677144"/>
                </a:lnTo>
                <a:lnTo>
                  <a:pt x="109204" y="680021"/>
                </a:lnTo>
                <a:lnTo>
                  <a:pt x="118227" y="679469"/>
                </a:lnTo>
                <a:lnTo>
                  <a:pt x="126618" y="675322"/>
                </a:lnTo>
                <a:lnTo>
                  <a:pt x="126842" y="675210"/>
                </a:lnTo>
                <a:lnTo>
                  <a:pt x="98110" y="637762"/>
                </a:lnTo>
                <a:close/>
              </a:path>
              <a:path w="960754" h="742950">
                <a:moveTo>
                  <a:pt x="126842" y="675210"/>
                </a:moveTo>
                <a:lnTo>
                  <a:pt x="126618" y="675322"/>
                </a:lnTo>
                <a:lnTo>
                  <a:pt x="118227" y="679469"/>
                </a:lnTo>
                <a:lnTo>
                  <a:pt x="109204" y="680021"/>
                </a:lnTo>
                <a:lnTo>
                  <a:pt x="130533" y="680021"/>
                </a:lnTo>
                <a:lnTo>
                  <a:pt x="126842" y="675210"/>
                </a:lnTo>
                <a:close/>
              </a:path>
              <a:path w="960754" h="742950">
                <a:moveTo>
                  <a:pt x="115395" y="633110"/>
                </a:moveTo>
                <a:lnTo>
                  <a:pt x="106364" y="633692"/>
                </a:lnTo>
                <a:lnTo>
                  <a:pt x="98110" y="637762"/>
                </a:lnTo>
                <a:lnTo>
                  <a:pt x="126842" y="675210"/>
                </a:lnTo>
                <a:lnTo>
                  <a:pt x="132885" y="668214"/>
                </a:lnTo>
                <a:lnTo>
                  <a:pt x="135762" y="659606"/>
                </a:lnTo>
                <a:lnTo>
                  <a:pt x="135211" y="650569"/>
                </a:lnTo>
                <a:lnTo>
                  <a:pt x="131063" y="642175"/>
                </a:lnTo>
                <a:lnTo>
                  <a:pt x="123973" y="635982"/>
                </a:lnTo>
                <a:lnTo>
                  <a:pt x="115395" y="633110"/>
                </a:lnTo>
                <a:close/>
              </a:path>
            </a:pathLst>
          </a:custGeom>
          <a:solidFill>
            <a:srgbClr val="D26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50442" y="6026607"/>
            <a:ext cx="5837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Arial"/>
                <a:cs typeface="Arial"/>
              </a:rPr>
              <a:t>Fikir</a:t>
            </a:r>
            <a:r>
              <a:rPr sz="2800" dirty="0">
                <a:latin typeface="Arial"/>
                <a:cs typeface="Arial"/>
              </a:rPr>
              <a:t>: </a:t>
            </a:r>
            <a:r>
              <a:rPr sz="2800" spc="-5" dirty="0">
                <a:latin typeface="Arial"/>
                <a:cs typeface="Arial"/>
              </a:rPr>
              <a:t>X’i kırmızı yaptığından </a:t>
            </a:r>
            <a:r>
              <a:rPr sz="2800" dirty="0">
                <a:latin typeface="Arial"/>
                <a:cs typeface="Arial"/>
              </a:rPr>
              <a:t>emin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ol!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5514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AC0000"/>
                </a:solidFill>
                <a:latin typeface="Calibri"/>
                <a:cs typeface="Calibri"/>
              </a:rPr>
              <a:t>Muhtemel </a:t>
            </a:r>
            <a:r>
              <a:rPr sz="3600" b="1" dirty="0">
                <a:solidFill>
                  <a:srgbClr val="AC0000"/>
                </a:solidFill>
                <a:latin typeface="Calibri"/>
                <a:cs typeface="Calibri"/>
              </a:rPr>
              <a:t>Durumlar- Adım</a:t>
            </a:r>
            <a:r>
              <a:rPr sz="3600" b="1" spc="-60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AC0000"/>
                </a:solidFill>
                <a:latin typeface="Calibri"/>
                <a:cs typeface="Calibri"/>
              </a:rPr>
              <a:t>1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0955" y="1729206"/>
            <a:ext cx="4965700" cy="14890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Adım 1-A1: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Kökün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her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iki çocuğu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da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siyah</a:t>
            </a:r>
            <a:r>
              <a:rPr sz="2000" spc="-21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ise;</a:t>
            </a:r>
            <a:endParaRPr sz="2000">
              <a:latin typeface="Calibri"/>
              <a:cs typeface="Calibri"/>
            </a:endParaRPr>
          </a:p>
          <a:p>
            <a:pPr marL="652780" indent="-343535">
              <a:lnSpc>
                <a:spcPct val="100000"/>
              </a:lnSpc>
              <a:spcBef>
                <a:spcPts val="480"/>
              </a:spcBef>
              <a:buClr>
                <a:srgbClr val="AC0000"/>
              </a:buClr>
              <a:buSzPct val="75000"/>
              <a:buAutoNum type="alphaLcParenR"/>
              <a:tabLst>
                <a:tab pos="652145" algn="l"/>
                <a:tab pos="653415" algn="l"/>
              </a:tabLst>
            </a:pP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Kökü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kırmızı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yap</a:t>
            </a:r>
            <a:endParaRPr sz="2000">
              <a:latin typeface="Calibri"/>
              <a:cs typeface="Calibri"/>
            </a:endParaRPr>
          </a:p>
          <a:p>
            <a:pPr marL="652780" indent="-343535">
              <a:lnSpc>
                <a:spcPct val="100000"/>
              </a:lnSpc>
              <a:spcBef>
                <a:spcPts val="480"/>
              </a:spcBef>
              <a:buClr>
                <a:srgbClr val="AC0000"/>
              </a:buClr>
              <a:buSzPct val="75000"/>
              <a:buAutoNum type="alphaLcParenR"/>
              <a:tabLst>
                <a:tab pos="652145" algn="l"/>
                <a:tab pos="653415" algn="l"/>
              </a:tabLst>
            </a:pP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X’i </a:t>
            </a:r>
            <a:r>
              <a:rPr sz="2000" spc="-20" dirty="0">
                <a:solidFill>
                  <a:srgbClr val="2F2F2F"/>
                </a:solidFill>
                <a:latin typeface="Calibri"/>
                <a:cs typeface="Calibri"/>
              </a:rPr>
              <a:t>kökün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uygun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çocuğuna</a:t>
            </a:r>
            <a:r>
              <a:rPr sz="2000" spc="-10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taşı</a:t>
            </a:r>
            <a:endParaRPr sz="2000">
              <a:latin typeface="Calibri"/>
              <a:cs typeface="Calibri"/>
            </a:endParaRPr>
          </a:p>
          <a:p>
            <a:pPr marL="652780" indent="-343535">
              <a:lnSpc>
                <a:spcPct val="100000"/>
              </a:lnSpc>
              <a:spcBef>
                <a:spcPts val="480"/>
              </a:spcBef>
              <a:buClr>
                <a:srgbClr val="AC0000"/>
              </a:buClr>
              <a:buSzPct val="75000"/>
              <a:buAutoNum type="alphaLcParenR"/>
              <a:tabLst>
                <a:tab pos="652145" algn="l"/>
                <a:tab pos="653415" algn="l"/>
              </a:tabLst>
            </a:pP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Adım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2’ye</a:t>
            </a:r>
            <a:r>
              <a:rPr sz="2000" spc="-5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geç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955" y="5447791"/>
            <a:ext cx="62515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Adım 1-A2: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Kökün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her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iki çocuğu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da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siyah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değil ise, </a:t>
            </a:r>
            <a:r>
              <a:rPr sz="2000" b="1" spc="5" dirty="0">
                <a:solidFill>
                  <a:srgbClr val="2F2F2F"/>
                </a:solidFill>
                <a:latin typeface="Calibri"/>
                <a:cs typeface="Calibri"/>
              </a:rPr>
              <a:t>X</a:t>
            </a:r>
            <a:r>
              <a:rPr sz="2000" spc="5" dirty="0">
                <a:solidFill>
                  <a:srgbClr val="2F2F2F"/>
                </a:solidFill>
                <a:latin typeface="Calibri"/>
                <a:cs typeface="Calibri"/>
              </a:rPr>
              <a:t>’i </a:t>
            </a:r>
            <a:r>
              <a:rPr sz="2000" spc="-30" dirty="0">
                <a:solidFill>
                  <a:srgbClr val="2F2F2F"/>
                </a:solidFill>
                <a:latin typeface="Calibri"/>
                <a:cs typeface="Calibri"/>
              </a:rPr>
              <a:t>kök 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(X=P)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olarak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tasarla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Adım </a:t>
            </a:r>
            <a:r>
              <a:rPr sz="2000" b="1" spc="-10" dirty="0">
                <a:solidFill>
                  <a:srgbClr val="2F2F2F"/>
                </a:solidFill>
                <a:latin typeface="Calibri"/>
                <a:cs typeface="Calibri"/>
              </a:rPr>
              <a:t>2-B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’yi</a:t>
            </a:r>
            <a:r>
              <a:rPr sz="2000" spc="1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işlet.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98117" y="4826000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14400" y="3349752"/>
            <a:ext cx="2708275" cy="1576070"/>
            <a:chOff x="914400" y="3349752"/>
            <a:chExt cx="2708275" cy="1576070"/>
          </a:xfrm>
        </p:grpSpPr>
        <p:sp>
          <p:nvSpPr>
            <p:cNvPr id="7" name="object 7"/>
            <p:cNvSpPr/>
            <p:nvPr/>
          </p:nvSpPr>
          <p:spPr>
            <a:xfrm>
              <a:off x="925829" y="3643122"/>
              <a:ext cx="2685415" cy="1271270"/>
            </a:xfrm>
            <a:custGeom>
              <a:avLst/>
              <a:gdLst/>
              <a:ahLst/>
              <a:cxnLst/>
              <a:rect l="l" t="t" r="r" b="b"/>
              <a:pathLst>
                <a:path w="2685415" h="1271270">
                  <a:moveTo>
                    <a:pt x="2473452" y="847344"/>
                  </a:moveTo>
                  <a:lnTo>
                    <a:pt x="2685287" y="1271015"/>
                  </a:lnTo>
                </a:path>
                <a:path w="2685415" h="1271270">
                  <a:moveTo>
                    <a:pt x="1626108" y="0"/>
                  </a:moveTo>
                  <a:lnTo>
                    <a:pt x="2119884" y="493775"/>
                  </a:lnTo>
                </a:path>
                <a:path w="2685415" h="1271270">
                  <a:moveTo>
                    <a:pt x="2119884" y="847344"/>
                  </a:moveTo>
                  <a:lnTo>
                    <a:pt x="1837944" y="1271015"/>
                  </a:lnTo>
                </a:path>
                <a:path w="2685415" h="1271270">
                  <a:moveTo>
                    <a:pt x="637032" y="775715"/>
                  </a:moveTo>
                  <a:lnTo>
                    <a:pt x="918971" y="1199388"/>
                  </a:lnTo>
                </a:path>
                <a:path w="2685415" h="1271270">
                  <a:moveTo>
                    <a:pt x="423672" y="775715"/>
                  </a:moveTo>
                  <a:lnTo>
                    <a:pt x="0" y="1199388"/>
                  </a:lnTo>
                </a:path>
                <a:path w="2685415" h="1271270">
                  <a:moveTo>
                    <a:pt x="1202436" y="70103"/>
                  </a:moveTo>
                  <a:lnTo>
                    <a:pt x="637032" y="49377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56638" y="3361182"/>
              <a:ext cx="565785" cy="563880"/>
            </a:xfrm>
            <a:custGeom>
              <a:avLst/>
              <a:gdLst/>
              <a:ahLst/>
              <a:cxnLst/>
              <a:rect l="l" t="t" r="r" b="b"/>
              <a:pathLst>
                <a:path w="565785" h="563879">
                  <a:moveTo>
                    <a:pt x="282701" y="0"/>
                  </a:moveTo>
                  <a:lnTo>
                    <a:pt x="236858" y="3690"/>
                  </a:lnTo>
                  <a:lnTo>
                    <a:pt x="193365" y="14374"/>
                  </a:lnTo>
                  <a:lnTo>
                    <a:pt x="152805" y="31471"/>
                  </a:lnTo>
                  <a:lnTo>
                    <a:pt x="115763" y="54400"/>
                  </a:lnTo>
                  <a:lnTo>
                    <a:pt x="82819" y="82581"/>
                  </a:lnTo>
                  <a:lnTo>
                    <a:pt x="54559" y="115433"/>
                  </a:lnTo>
                  <a:lnTo>
                    <a:pt x="31563" y="152376"/>
                  </a:lnTo>
                  <a:lnTo>
                    <a:pt x="14417" y="192828"/>
                  </a:lnTo>
                  <a:lnTo>
                    <a:pt x="3701" y="236210"/>
                  </a:lnTo>
                  <a:lnTo>
                    <a:pt x="0" y="281939"/>
                  </a:lnTo>
                  <a:lnTo>
                    <a:pt x="3701" y="327669"/>
                  </a:lnTo>
                  <a:lnTo>
                    <a:pt x="14417" y="371051"/>
                  </a:lnTo>
                  <a:lnTo>
                    <a:pt x="31563" y="411503"/>
                  </a:lnTo>
                  <a:lnTo>
                    <a:pt x="54559" y="448446"/>
                  </a:lnTo>
                  <a:lnTo>
                    <a:pt x="82819" y="481298"/>
                  </a:lnTo>
                  <a:lnTo>
                    <a:pt x="115763" y="509479"/>
                  </a:lnTo>
                  <a:lnTo>
                    <a:pt x="152805" y="532408"/>
                  </a:lnTo>
                  <a:lnTo>
                    <a:pt x="193365" y="549505"/>
                  </a:lnTo>
                  <a:lnTo>
                    <a:pt x="236858" y="560189"/>
                  </a:lnTo>
                  <a:lnTo>
                    <a:pt x="282701" y="563879"/>
                  </a:lnTo>
                  <a:lnTo>
                    <a:pt x="328545" y="560189"/>
                  </a:lnTo>
                  <a:lnTo>
                    <a:pt x="372038" y="549505"/>
                  </a:lnTo>
                  <a:lnTo>
                    <a:pt x="412598" y="532408"/>
                  </a:lnTo>
                  <a:lnTo>
                    <a:pt x="449640" y="509479"/>
                  </a:lnTo>
                  <a:lnTo>
                    <a:pt x="482584" y="481298"/>
                  </a:lnTo>
                  <a:lnTo>
                    <a:pt x="510844" y="448446"/>
                  </a:lnTo>
                  <a:lnTo>
                    <a:pt x="533840" y="411503"/>
                  </a:lnTo>
                  <a:lnTo>
                    <a:pt x="550986" y="371051"/>
                  </a:lnTo>
                  <a:lnTo>
                    <a:pt x="561702" y="327669"/>
                  </a:lnTo>
                  <a:lnTo>
                    <a:pt x="565404" y="281939"/>
                  </a:lnTo>
                  <a:lnTo>
                    <a:pt x="561702" y="236210"/>
                  </a:lnTo>
                  <a:lnTo>
                    <a:pt x="550986" y="192828"/>
                  </a:lnTo>
                  <a:lnTo>
                    <a:pt x="533840" y="152376"/>
                  </a:lnTo>
                  <a:lnTo>
                    <a:pt x="510844" y="115433"/>
                  </a:lnTo>
                  <a:lnTo>
                    <a:pt x="482584" y="82581"/>
                  </a:lnTo>
                  <a:lnTo>
                    <a:pt x="449640" y="54400"/>
                  </a:lnTo>
                  <a:lnTo>
                    <a:pt x="412598" y="31471"/>
                  </a:lnTo>
                  <a:lnTo>
                    <a:pt x="372038" y="14374"/>
                  </a:lnTo>
                  <a:lnTo>
                    <a:pt x="328545" y="3690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56638" y="3361182"/>
              <a:ext cx="565785" cy="563880"/>
            </a:xfrm>
            <a:custGeom>
              <a:avLst/>
              <a:gdLst/>
              <a:ahLst/>
              <a:cxnLst/>
              <a:rect l="l" t="t" r="r" b="b"/>
              <a:pathLst>
                <a:path w="565785" h="563879">
                  <a:moveTo>
                    <a:pt x="0" y="281939"/>
                  </a:moveTo>
                  <a:lnTo>
                    <a:pt x="3701" y="236210"/>
                  </a:lnTo>
                  <a:lnTo>
                    <a:pt x="14417" y="192828"/>
                  </a:lnTo>
                  <a:lnTo>
                    <a:pt x="31563" y="152376"/>
                  </a:lnTo>
                  <a:lnTo>
                    <a:pt x="54559" y="115433"/>
                  </a:lnTo>
                  <a:lnTo>
                    <a:pt x="82819" y="82581"/>
                  </a:lnTo>
                  <a:lnTo>
                    <a:pt x="115763" y="54400"/>
                  </a:lnTo>
                  <a:lnTo>
                    <a:pt x="152805" y="31471"/>
                  </a:lnTo>
                  <a:lnTo>
                    <a:pt x="193365" y="14374"/>
                  </a:lnTo>
                  <a:lnTo>
                    <a:pt x="236858" y="3690"/>
                  </a:lnTo>
                  <a:lnTo>
                    <a:pt x="282701" y="0"/>
                  </a:lnTo>
                  <a:lnTo>
                    <a:pt x="328545" y="3690"/>
                  </a:lnTo>
                  <a:lnTo>
                    <a:pt x="372038" y="14374"/>
                  </a:lnTo>
                  <a:lnTo>
                    <a:pt x="412598" y="31471"/>
                  </a:lnTo>
                  <a:lnTo>
                    <a:pt x="449640" y="54400"/>
                  </a:lnTo>
                  <a:lnTo>
                    <a:pt x="482584" y="82581"/>
                  </a:lnTo>
                  <a:lnTo>
                    <a:pt x="510844" y="115433"/>
                  </a:lnTo>
                  <a:lnTo>
                    <a:pt x="533840" y="152376"/>
                  </a:lnTo>
                  <a:lnTo>
                    <a:pt x="550986" y="192828"/>
                  </a:lnTo>
                  <a:lnTo>
                    <a:pt x="561702" y="236210"/>
                  </a:lnTo>
                  <a:lnTo>
                    <a:pt x="565404" y="281939"/>
                  </a:lnTo>
                  <a:lnTo>
                    <a:pt x="561702" y="327669"/>
                  </a:lnTo>
                  <a:lnTo>
                    <a:pt x="550986" y="371051"/>
                  </a:lnTo>
                  <a:lnTo>
                    <a:pt x="533840" y="411503"/>
                  </a:lnTo>
                  <a:lnTo>
                    <a:pt x="510844" y="448446"/>
                  </a:lnTo>
                  <a:lnTo>
                    <a:pt x="482584" y="481298"/>
                  </a:lnTo>
                  <a:lnTo>
                    <a:pt x="449640" y="509479"/>
                  </a:lnTo>
                  <a:lnTo>
                    <a:pt x="412598" y="532408"/>
                  </a:lnTo>
                  <a:lnTo>
                    <a:pt x="372038" y="549505"/>
                  </a:lnTo>
                  <a:lnTo>
                    <a:pt x="328545" y="560189"/>
                  </a:lnTo>
                  <a:lnTo>
                    <a:pt x="282701" y="563879"/>
                  </a:lnTo>
                  <a:lnTo>
                    <a:pt x="236858" y="560189"/>
                  </a:lnTo>
                  <a:lnTo>
                    <a:pt x="193365" y="549505"/>
                  </a:lnTo>
                  <a:lnTo>
                    <a:pt x="152805" y="532408"/>
                  </a:lnTo>
                  <a:lnTo>
                    <a:pt x="115763" y="509479"/>
                  </a:lnTo>
                  <a:lnTo>
                    <a:pt x="82819" y="481298"/>
                  </a:lnTo>
                  <a:lnTo>
                    <a:pt x="54559" y="448446"/>
                  </a:lnTo>
                  <a:lnTo>
                    <a:pt x="31563" y="411503"/>
                  </a:lnTo>
                  <a:lnTo>
                    <a:pt x="14417" y="371051"/>
                  </a:lnTo>
                  <a:lnTo>
                    <a:pt x="3701" y="327669"/>
                  </a:lnTo>
                  <a:lnTo>
                    <a:pt x="0" y="281939"/>
                  </a:lnTo>
                  <a:close/>
                </a:path>
              </a:pathLst>
            </a:custGeom>
            <a:ln w="22859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24277" y="3439795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08532" y="3278123"/>
            <a:ext cx="6838315" cy="1576070"/>
            <a:chOff x="1208532" y="3278123"/>
            <a:chExt cx="6838315" cy="1576070"/>
          </a:xfrm>
        </p:grpSpPr>
        <p:sp>
          <p:nvSpPr>
            <p:cNvPr id="12" name="object 12"/>
            <p:cNvSpPr/>
            <p:nvPr/>
          </p:nvSpPr>
          <p:spPr>
            <a:xfrm>
              <a:off x="2903982" y="3995165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282701" y="0"/>
                  </a:moveTo>
                  <a:lnTo>
                    <a:pt x="236858" y="3701"/>
                  </a:lnTo>
                  <a:lnTo>
                    <a:pt x="193365" y="14417"/>
                  </a:lnTo>
                  <a:lnTo>
                    <a:pt x="152805" y="31563"/>
                  </a:lnTo>
                  <a:lnTo>
                    <a:pt x="115763" y="54559"/>
                  </a:lnTo>
                  <a:lnTo>
                    <a:pt x="82819" y="82819"/>
                  </a:lnTo>
                  <a:lnTo>
                    <a:pt x="54559" y="115763"/>
                  </a:lnTo>
                  <a:lnTo>
                    <a:pt x="31563" y="152805"/>
                  </a:lnTo>
                  <a:lnTo>
                    <a:pt x="14417" y="193365"/>
                  </a:lnTo>
                  <a:lnTo>
                    <a:pt x="3701" y="236858"/>
                  </a:lnTo>
                  <a:lnTo>
                    <a:pt x="0" y="282701"/>
                  </a:lnTo>
                  <a:lnTo>
                    <a:pt x="3701" y="328545"/>
                  </a:lnTo>
                  <a:lnTo>
                    <a:pt x="14417" y="372038"/>
                  </a:lnTo>
                  <a:lnTo>
                    <a:pt x="31563" y="412598"/>
                  </a:lnTo>
                  <a:lnTo>
                    <a:pt x="54559" y="449640"/>
                  </a:lnTo>
                  <a:lnTo>
                    <a:pt x="82819" y="482584"/>
                  </a:lnTo>
                  <a:lnTo>
                    <a:pt x="115763" y="510844"/>
                  </a:lnTo>
                  <a:lnTo>
                    <a:pt x="152805" y="533840"/>
                  </a:lnTo>
                  <a:lnTo>
                    <a:pt x="193365" y="550986"/>
                  </a:lnTo>
                  <a:lnTo>
                    <a:pt x="236858" y="561702"/>
                  </a:lnTo>
                  <a:lnTo>
                    <a:pt x="282701" y="565403"/>
                  </a:lnTo>
                  <a:lnTo>
                    <a:pt x="328545" y="561702"/>
                  </a:lnTo>
                  <a:lnTo>
                    <a:pt x="372038" y="550986"/>
                  </a:lnTo>
                  <a:lnTo>
                    <a:pt x="412598" y="533840"/>
                  </a:lnTo>
                  <a:lnTo>
                    <a:pt x="449640" y="510844"/>
                  </a:lnTo>
                  <a:lnTo>
                    <a:pt x="482584" y="482584"/>
                  </a:lnTo>
                  <a:lnTo>
                    <a:pt x="510844" y="449640"/>
                  </a:lnTo>
                  <a:lnTo>
                    <a:pt x="533840" y="412598"/>
                  </a:lnTo>
                  <a:lnTo>
                    <a:pt x="550986" y="372038"/>
                  </a:lnTo>
                  <a:lnTo>
                    <a:pt x="561702" y="328545"/>
                  </a:lnTo>
                  <a:lnTo>
                    <a:pt x="565404" y="282701"/>
                  </a:lnTo>
                  <a:lnTo>
                    <a:pt x="561702" y="236858"/>
                  </a:lnTo>
                  <a:lnTo>
                    <a:pt x="550986" y="193365"/>
                  </a:lnTo>
                  <a:lnTo>
                    <a:pt x="533840" y="152805"/>
                  </a:lnTo>
                  <a:lnTo>
                    <a:pt x="510844" y="115763"/>
                  </a:lnTo>
                  <a:lnTo>
                    <a:pt x="482584" y="82819"/>
                  </a:lnTo>
                  <a:lnTo>
                    <a:pt x="449640" y="54559"/>
                  </a:lnTo>
                  <a:lnTo>
                    <a:pt x="412598" y="31563"/>
                  </a:lnTo>
                  <a:lnTo>
                    <a:pt x="372038" y="14417"/>
                  </a:lnTo>
                  <a:lnTo>
                    <a:pt x="328545" y="3701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03982" y="3995165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0" y="282701"/>
                  </a:moveTo>
                  <a:lnTo>
                    <a:pt x="3701" y="236858"/>
                  </a:lnTo>
                  <a:lnTo>
                    <a:pt x="14417" y="193365"/>
                  </a:lnTo>
                  <a:lnTo>
                    <a:pt x="31563" y="152805"/>
                  </a:lnTo>
                  <a:lnTo>
                    <a:pt x="54559" y="115763"/>
                  </a:lnTo>
                  <a:lnTo>
                    <a:pt x="82819" y="82819"/>
                  </a:lnTo>
                  <a:lnTo>
                    <a:pt x="115763" y="54559"/>
                  </a:lnTo>
                  <a:lnTo>
                    <a:pt x="152805" y="31563"/>
                  </a:lnTo>
                  <a:lnTo>
                    <a:pt x="193365" y="14417"/>
                  </a:lnTo>
                  <a:lnTo>
                    <a:pt x="236858" y="3701"/>
                  </a:lnTo>
                  <a:lnTo>
                    <a:pt x="282701" y="0"/>
                  </a:lnTo>
                  <a:lnTo>
                    <a:pt x="328545" y="3701"/>
                  </a:lnTo>
                  <a:lnTo>
                    <a:pt x="372038" y="14417"/>
                  </a:lnTo>
                  <a:lnTo>
                    <a:pt x="412598" y="31563"/>
                  </a:lnTo>
                  <a:lnTo>
                    <a:pt x="449640" y="54559"/>
                  </a:lnTo>
                  <a:lnTo>
                    <a:pt x="482584" y="82819"/>
                  </a:lnTo>
                  <a:lnTo>
                    <a:pt x="510844" y="115763"/>
                  </a:lnTo>
                  <a:lnTo>
                    <a:pt x="533840" y="152805"/>
                  </a:lnTo>
                  <a:lnTo>
                    <a:pt x="550986" y="193365"/>
                  </a:lnTo>
                  <a:lnTo>
                    <a:pt x="561702" y="236858"/>
                  </a:lnTo>
                  <a:lnTo>
                    <a:pt x="565404" y="282701"/>
                  </a:lnTo>
                  <a:lnTo>
                    <a:pt x="561702" y="328545"/>
                  </a:lnTo>
                  <a:lnTo>
                    <a:pt x="550986" y="372038"/>
                  </a:lnTo>
                  <a:lnTo>
                    <a:pt x="533840" y="412598"/>
                  </a:lnTo>
                  <a:lnTo>
                    <a:pt x="510844" y="449640"/>
                  </a:lnTo>
                  <a:lnTo>
                    <a:pt x="482584" y="482584"/>
                  </a:lnTo>
                  <a:lnTo>
                    <a:pt x="449640" y="510844"/>
                  </a:lnTo>
                  <a:lnTo>
                    <a:pt x="412598" y="533840"/>
                  </a:lnTo>
                  <a:lnTo>
                    <a:pt x="372038" y="550986"/>
                  </a:lnTo>
                  <a:lnTo>
                    <a:pt x="328545" y="561702"/>
                  </a:lnTo>
                  <a:lnTo>
                    <a:pt x="282701" y="565403"/>
                  </a:lnTo>
                  <a:lnTo>
                    <a:pt x="236858" y="561702"/>
                  </a:lnTo>
                  <a:lnTo>
                    <a:pt x="193365" y="550986"/>
                  </a:lnTo>
                  <a:lnTo>
                    <a:pt x="152805" y="533840"/>
                  </a:lnTo>
                  <a:lnTo>
                    <a:pt x="115763" y="510844"/>
                  </a:lnTo>
                  <a:lnTo>
                    <a:pt x="82819" y="482584"/>
                  </a:lnTo>
                  <a:lnTo>
                    <a:pt x="54559" y="449640"/>
                  </a:lnTo>
                  <a:lnTo>
                    <a:pt x="31563" y="412598"/>
                  </a:lnTo>
                  <a:lnTo>
                    <a:pt x="14417" y="372038"/>
                  </a:lnTo>
                  <a:lnTo>
                    <a:pt x="3701" y="328545"/>
                  </a:lnTo>
                  <a:lnTo>
                    <a:pt x="0" y="282701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08532" y="3994403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5" h="565785">
                  <a:moveTo>
                    <a:pt x="282702" y="0"/>
                  </a:moveTo>
                  <a:lnTo>
                    <a:pt x="236858" y="3701"/>
                  </a:lnTo>
                  <a:lnTo>
                    <a:pt x="193365" y="14417"/>
                  </a:lnTo>
                  <a:lnTo>
                    <a:pt x="152805" y="31563"/>
                  </a:lnTo>
                  <a:lnTo>
                    <a:pt x="115763" y="54559"/>
                  </a:lnTo>
                  <a:lnTo>
                    <a:pt x="82819" y="82819"/>
                  </a:lnTo>
                  <a:lnTo>
                    <a:pt x="54559" y="115763"/>
                  </a:lnTo>
                  <a:lnTo>
                    <a:pt x="31563" y="152805"/>
                  </a:lnTo>
                  <a:lnTo>
                    <a:pt x="14417" y="193365"/>
                  </a:lnTo>
                  <a:lnTo>
                    <a:pt x="3701" y="236858"/>
                  </a:lnTo>
                  <a:lnTo>
                    <a:pt x="0" y="282702"/>
                  </a:lnTo>
                  <a:lnTo>
                    <a:pt x="3701" y="328545"/>
                  </a:lnTo>
                  <a:lnTo>
                    <a:pt x="14417" y="372038"/>
                  </a:lnTo>
                  <a:lnTo>
                    <a:pt x="31563" y="412598"/>
                  </a:lnTo>
                  <a:lnTo>
                    <a:pt x="54559" y="449640"/>
                  </a:lnTo>
                  <a:lnTo>
                    <a:pt x="82819" y="482584"/>
                  </a:lnTo>
                  <a:lnTo>
                    <a:pt x="115763" y="510844"/>
                  </a:lnTo>
                  <a:lnTo>
                    <a:pt x="152805" y="533840"/>
                  </a:lnTo>
                  <a:lnTo>
                    <a:pt x="193365" y="550986"/>
                  </a:lnTo>
                  <a:lnTo>
                    <a:pt x="236858" y="561702"/>
                  </a:lnTo>
                  <a:lnTo>
                    <a:pt x="282702" y="565404"/>
                  </a:lnTo>
                  <a:lnTo>
                    <a:pt x="328545" y="561702"/>
                  </a:lnTo>
                  <a:lnTo>
                    <a:pt x="372038" y="550986"/>
                  </a:lnTo>
                  <a:lnTo>
                    <a:pt x="412598" y="533840"/>
                  </a:lnTo>
                  <a:lnTo>
                    <a:pt x="449640" y="510844"/>
                  </a:lnTo>
                  <a:lnTo>
                    <a:pt x="482584" y="482584"/>
                  </a:lnTo>
                  <a:lnTo>
                    <a:pt x="510844" y="449640"/>
                  </a:lnTo>
                  <a:lnTo>
                    <a:pt x="533840" y="412598"/>
                  </a:lnTo>
                  <a:lnTo>
                    <a:pt x="550986" y="372038"/>
                  </a:lnTo>
                  <a:lnTo>
                    <a:pt x="561702" y="328545"/>
                  </a:lnTo>
                  <a:lnTo>
                    <a:pt x="565404" y="282702"/>
                  </a:lnTo>
                  <a:lnTo>
                    <a:pt x="561702" y="236858"/>
                  </a:lnTo>
                  <a:lnTo>
                    <a:pt x="550986" y="193365"/>
                  </a:lnTo>
                  <a:lnTo>
                    <a:pt x="533840" y="152805"/>
                  </a:lnTo>
                  <a:lnTo>
                    <a:pt x="510844" y="115763"/>
                  </a:lnTo>
                  <a:lnTo>
                    <a:pt x="482584" y="82819"/>
                  </a:lnTo>
                  <a:lnTo>
                    <a:pt x="449640" y="54559"/>
                  </a:lnTo>
                  <a:lnTo>
                    <a:pt x="412598" y="31563"/>
                  </a:lnTo>
                  <a:lnTo>
                    <a:pt x="372038" y="14417"/>
                  </a:lnTo>
                  <a:lnTo>
                    <a:pt x="328545" y="3701"/>
                  </a:lnTo>
                  <a:lnTo>
                    <a:pt x="2827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50002" y="3571493"/>
              <a:ext cx="2685415" cy="1271270"/>
            </a:xfrm>
            <a:custGeom>
              <a:avLst/>
              <a:gdLst/>
              <a:ahLst/>
              <a:cxnLst/>
              <a:rect l="l" t="t" r="r" b="b"/>
              <a:pathLst>
                <a:path w="2685415" h="1271270">
                  <a:moveTo>
                    <a:pt x="2473452" y="847343"/>
                  </a:moveTo>
                  <a:lnTo>
                    <a:pt x="2685288" y="1271015"/>
                  </a:lnTo>
                </a:path>
                <a:path w="2685415" h="1271270">
                  <a:moveTo>
                    <a:pt x="1626107" y="0"/>
                  </a:moveTo>
                  <a:lnTo>
                    <a:pt x="2119883" y="493775"/>
                  </a:lnTo>
                </a:path>
                <a:path w="2685415" h="1271270">
                  <a:moveTo>
                    <a:pt x="2119883" y="847343"/>
                  </a:moveTo>
                  <a:lnTo>
                    <a:pt x="1837944" y="1271015"/>
                  </a:lnTo>
                </a:path>
                <a:path w="2685415" h="1271270">
                  <a:moveTo>
                    <a:pt x="637032" y="775715"/>
                  </a:moveTo>
                  <a:lnTo>
                    <a:pt x="920496" y="1200911"/>
                  </a:lnTo>
                </a:path>
                <a:path w="2685415" h="1271270">
                  <a:moveTo>
                    <a:pt x="425196" y="775715"/>
                  </a:moveTo>
                  <a:lnTo>
                    <a:pt x="0" y="1200911"/>
                  </a:lnTo>
                </a:path>
                <a:path w="2685415" h="1271270">
                  <a:moveTo>
                    <a:pt x="1202436" y="70103"/>
                  </a:moveTo>
                  <a:lnTo>
                    <a:pt x="637032" y="49377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80810" y="3289553"/>
              <a:ext cx="565785" cy="563880"/>
            </a:xfrm>
            <a:custGeom>
              <a:avLst/>
              <a:gdLst/>
              <a:ahLst/>
              <a:cxnLst/>
              <a:rect l="l" t="t" r="r" b="b"/>
              <a:pathLst>
                <a:path w="565784" h="563879">
                  <a:moveTo>
                    <a:pt x="282701" y="0"/>
                  </a:moveTo>
                  <a:lnTo>
                    <a:pt x="236858" y="3690"/>
                  </a:lnTo>
                  <a:lnTo>
                    <a:pt x="193365" y="14374"/>
                  </a:lnTo>
                  <a:lnTo>
                    <a:pt x="152805" y="31471"/>
                  </a:lnTo>
                  <a:lnTo>
                    <a:pt x="115763" y="54400"/>
                  </a:lnTo>
                  <a:lnTo>
                    <a:pt x="82819" y="82581"/>
                  </a:lnTo>
                  <a:lnTo>
                    <a:pt x="54559" y="115433"/>
                  </a:lnTo>
                  <a:lnTo>
                    <a:pt x="31563" y="152376"/>
                  </a:lnTo>
                  <a:lnTo>
                    <a:pt x="14417" y="192828"/>
                  </a:lnTo>
                  <a:lnTo>
                    <a:pt x="3701" y="236210"/>
                  </a:lnTo>
                  <a:lnTo>
                    <a:pt x="0" y="281940"/>
                  </a:lnTo>
                  <a:lnTo>
                    <a:pt x="3701" y="327669"/>
                  </a:lnTo>
                  <a:lnTo>
                    <a:pt x="14417" y="371051"/>
                  </a:lnTo>
                  <a:lnTo>
                    <a:pt x="31563" y="411503"/>
                  </a:lnTo>
                  <a:lnTo>
                    <a:pt x="54559" y="448446"/>
                  </a:lnTo>
                  <a:lnTo>
                    <a:pt x="82819" y="481298"/>
                  </a:lnTo>
                  <a:lnTo>
                    <a:pt x="115763" y="509479"/>
                  </a:lnTo>
                  <a:lnTo>
                    <a:pt x="152805" y="532408"/>
                  </a:lnTo>
                  <a:lnTo>
                    <a:pt x="193365" y="549505"/>
                  </a:lnTo>
                  <a:lnTo>
                    <a:pt x="236858" y="560189"/>
                  </a:lnTo>
                  <a:lnTo>
                    <a:pt x="282701" y="563880"/>
                  </a:lnTo>
                  <a:lnTo>
                    <a:pt x="328545" y="560189"/>
                  </a:lnTo>
                  <a:lnTo>
                    <a:pt x="372038" y="549505"/>
                  </a:lnTo>
                  <a:lnTo>
                    <a:pt x="412598" y="532408"/>
                  </a:lnTo>
                  <a:lnTo>
                    <a:pt x="449640" y="509479"/>
                  </a:lnTo>
                  <a:lnTo>
                    <a:pt x="482584" y="481298"/>
                  </a:lnTo>
                  <a:lnTo>
                    <a:pt x="510844" y="448446"/>
                  </a:lnTo>
                  <a:lnTo>
                    <a:pt x="533840" y="411503"/>
                  </a:lnTo>
                  <a:lnTo>
                    <a:pt x="550986" y="371051"/>
                  </a:lnTo>
                  <a:lnTo>
                    <a:pt x="561702" y="327669"/>
                  </a:lnTo>
                  <a:lnTo>
                    <a:pt x="565404" y="281940"/>
                  </a:lnTo>
                  <a:lnTo>
                    <a:pt x="561702" y="236210"/>
                  </a:lnTo>
                  <a:lnTo>
                    <a:pt x="550986" y="192828"/>
                  </a:lnTo>
                  <a:lnTo>
                    <a:pt x="533840" y="152376"/>
                  </a:lnTo>
                  <a:lnTo>
                    <a:pt x="510844" y="115433"/>
                  </a:lnTo>
                  <a:lnTo>
                    <a:pt x="482584" y="82581"/>
                  </a:lnTo>
                  <a:lnTo>
                    <a:pt x="449640" y="54400"/>
                  </a:lnTo>
                  <a:lnTo>
                    <a:pt x="412598" y="31471"/>
                  </a:lnTo>
                  <a:lnTo>
                    <a:pt x="372038" y="14374"/>
                  </a:lnTo>
                  <a:lnTo>
                    <a:pt x="328545" y="3690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80810" y="3289553"/>
              <a:ext cx="565785" cy="563880"/>
            </a:xfrm>
            <a:custGeom>
              <a:avLst/>
              <a:gdLst/>
              <a:ahLst/>
              <a:cxnLst/>
              <a:rect l="l" t="t" r="r" b="b"/>
              <a:pathLst>
                <a:path w="565784" h="563879">
                  <a:moveTo>
                    <a:pt x="0" y="281940"/>
                  </a:moveTo>
                  <a:lnTo>
                    <a:pt x="3701" y="236210"/>
                  </a:lnTo>
                  <a:lnTo>
                    <a:pt x="14417" y="192828"/>
                  </a:lnTo>
                  <a:lnTo>
                    <a:pt x="31563" y="152376"/>
                  </a:lnTo>
                  <a:lnTo>
                    <a:pt x="54559" y="115433"/>
                  </a:lnTo>
                  <a:lnTo>
                    <a:pt x="82819" y="82581"/>
                  </a:lnTo>
                  <a:lnTo>
                    <a:pt x="115763" y="54400"/>
                  </a:lnTo>
                  <a:lnTo>
                    <a:pt x="152805" y="31471"/>
                  </a:lnTo>
                  <a:lnTo>
                    <a:pt x="193365" y="14374"/>
                  </a:lnTo>
                  <a:lnTo>
                    <a:pt x="236858" y="3690"/>
                  </a:lnTo>
                  <a:lnTo>
                    <a:pt x="282701" y="0"/>
                  </a:lnTo>
                  <a:lnTo>
                    <a:pt x="328545" y="3690"/>
                  </a:lnTo>
                  <a:lnTo>
                    <a:pt x="372038" y="14374"/>
                  </a:lnTo>
                  <a:lnTo>
                    <a:pt x="412598" y="31471"/>
                  </a:lnTo>
                  <a:lnTo>
                    <a:pt x="449640" y="54400"/>
                  </a:lnTo>
                  <a:lnTo>
                    <a:pt x="482584" y="82581"/>
                  </a:lnTo>
                  <a:lnTo>
                    <a:pt x="510844" y="115433"/>
                  </a:lnTo>
                  <a:lnTo>
                    <a:pt x="533840" y="152376"/>
                  </a:lnTo>
                  <a:lnTo>
                    <a:pt x="550986" y="192828"/>
                  </a:lnTo>
                  <a:lnTo>
                    <a:pt x="561702" y="236210"/>
                  </a:lnTo>
                  <a:lnTo>
                    <a:pt x="565404" y="281940"/>
                  </a:lnTo>
                  <a:lnTo>
                    <a:pt x="561702" y="327669"/>
                  </a:lnTo>
                  <a:lnTo>
                    <a:pt x="550986" y="371051"/>
                  </a:lnTo>
                  <a:lnTo>
                    <a:pt x="533840" y="411503"/>
                  </a:lnTo>
                  <a:lnTo>
                    <a:pt x="510844" y="448446"/>
                  </a:lnTo>
                  <a:lnTo>
                    <a:pt x="482584" y="481298"/>
                  </a:lnTo>
                  <a:lnTo>
                    <a:pt x="449640" y="509479"/>
                  </a:lnTo>
                  <a:lnTo>
                    <a:pt x="412598" y="532408"/>
                  </a:lnTo>
                  <a:lnTo>
                    <a:pt x="372038" y="549505"/>
                  </a:lnTo>
                  <a:lnTo>
                    <a:pt x="328545" y="560189"/>
                  </a:lnTo>
                  <a:lnTo>
                    <a:pt x="282701" y="563880"/>
                  </a:lnTo>
                  <a:lnTo>
                    <a:pt x="236858" y="560189"/>
                  </a:lnTo>
                  <a:lnTo>
                    <a:pt x="193365" y="549505"/>
                  </a:lnTo>
                  <a:lnTo>
                    <a:pt x="152805" y="532408"/>
                  </a:lnTo>
                  <a:lnTo>
                    <a:pt x="115763" y="509479"/>
                  </a:lnTo>
                  <a:lnTo>
                    <a:pt x="82819" y="481298"/>
                  </a:lnTo>
                  <a:lnTo>
                    <a:pt x="54559" y="448446"/>
                  </a:lnTo>
                  <a:lnTo>
                    <a:pt x="31563" y="411503"/>
                  </a:lnTo>
                  <a:lnTo>
                    <a:pt x="14417" y="371051"/>
                  </a:lnTo>
                  <a:lnTo>
                    <a:pt x="3701" y="327669"/>
                  </a:lnTo>
                  <a:lnTo>
                    <a:pt x="0" y="281940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90168" y="4833873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30170" y="4870450"/>
            <a:ext cx="1163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30275" algn="l"/>
              </a:tabLst>
            </a:pPr>
            <a:r>
              <a:rPr sz="2400" b="1" spc="-5" dirty="0">
                <a:latin typeface="Arial"/>
                <a:cs typeface="Arial"/>
              </a:rPr>
              <a:t>C	D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9339" y="3368420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316723" y="3912108"/>
            <a:ext cx="588645" cy="588645"/>
            <a:chOff x="7316723" y="3912108"/>
            <a:chExt cx="588645" cy="588645"/>
          </a:xfrm>
        </p:grpSpPr>
        <p:sp>
          <p:nvSpPr>
            <p:cNvPr id="22" name="object 22"/>
            <p:cNvSpPr/>
            <p:nvPr/>
          </p:nvSpPr>
          <p:spPr>
            <a:xfrm>
              <a:off x="7328153" y="3923538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4" h="565785">
                  <a:moveTo>
                    <a:pt x="282701" y="0"/>
                  </a:moveTo>
                  <a:lnTo>
                    <a:pt x="236858" y="3701"/>
                  </a:lnTo>
                  <a:lnTo>
                    <a:pt x="193365" y="14417"/>
                  </a:lnTo>
                  <a:lnTo>
                    <a:pt x="152805" y="31563"/>
                  </a:lnTo>
                  <a:lnTo>
                    <a:pt x="115763" y="54559"/>
                  </a:lnTo>
                  <a:lnTo>
                    <a:pt x="82819" y="82819"/>
                  </a:lnTo>
                  <a:lnTo>
                    <a:pt x="54559" y="115763"/>
                  </a:lnTo>
                  <a:lnTo>
                    <a:pt x="31563" y="152805"/>
                  </a:lnTo>
                  <a:lnTo>
                    <a:pt x="14417" y="193365"/>
                  </a:lnTo>
                  <a:lnTo>
                    <a:pt x="3701" y="236858"/>
                  </a:lnTo>
                  <a:lnTo>
                    <a:pt x="0" y="282701"/>
                  </a:lnTo>
                  <a:lnTo>
                    <a:pt x="3701" y="328545"/>
                  </a:lnTo>
                  <a:lnTo>
                    <a:pt x="14417" y="372038"/>
                  </a:lnTo>
                  <a:lnTo>
                    <a:pt x="31563" y="412598"/>
                  </a:lnTo>
                  <a:lnTo>
                    <a:pt x="54559" y="449640"/>
                  </a:lnTo>
                  <a:lnTo>
                    <a:pt x="82819" y="482584"/>
                  </a:lnTo>
                  <a:lnTo>
                    <a:pt x="115763" y="510844"/>
                  </a:lnTo>
                  <a:lnTo>
                    <a:pt x="152805" y="533840"/>
                  </a:lnTo>
                  <a:lnTo>
                    <a:pt x="193365" y="550986"/>
                  </a:lnTo>
                  <a:lnTo>
                    <a:pt x="236858" y="561702"/>
                  </a:lnTo>
                  <a:lnTo>
                    <a:pt x="282701" y="565404"/>
                  </a:lnTo>
                  <a:lnTo>
                    <a:pt x="328545" y="561702"/>
                  </a:lnTo>
                  <a:lnTo>
                    <a:pt x="372038" y="550986"/>
                  </a:lnTo>
                  <a:lnTo>
                    <a:pt x="412598" y="533840"/>
                  </a:lnTo>
                  <a:lnTo>
                    <a:pt x="449640" y="510844"/>
                  </a:lnTo>
                  <a:lnTo>
                    <a:pt x="482584" y="482584"/>
                  </a:lnTo>
                  <a:lnTo>
                    <a:pt x="510844" y="449640"/>
                  </a:lnTo>
                  <a:lnTo>
                    <a:pt x="533840" y="412598"/>
                  </a:lnTo>
                  <a:lnTo>
                    <a:pt x="550986" y="372038"/>
                  </a:lnTo>
                  <a:lnTo>
                    <a:pt x="561702" y="328545"/>
                  </a:lnTo>
                  <a:lnTo>
                    <a:pt x="565403" y="282701"/>
                  </a:lnTo>
                  <a:lnTo>
                    <a:pt x="561702" y="236858"/>
                  </a:lnTo>
                  <a:lnTo>
                    <a:pt x="550986" y="193365"/>
                  </a:lnTo>
                  <a:lnTo>
                    <a:pt x="533840" y="152805"/>
                  </a:lnTo>
                  <a:lnTo>
                    <a:pt x="510844" y="115763"/>
                  </a:lnTo>
                  <a:lnTo>
                    <a:pt x="482584" y="82819"/>
                  </a:lnTo>
                  <a:lnTo>
                    <a:pt x="449640" y="54559"/>
                  </a:lnTo>
                  <a:lnTo>
                    <a:pt x="412598" y="31563"/>
                  </a:lnTo>
                  <a:lnTo>
                    <a:pt x="372038" y="14417"/>
                  </a:lnTo>
                  <a:lnTo>
                    <a:pt x="328545" y="3701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328153" y="3923538"/>
              <a:ext cx="565785" cy="565785"/>
            </a:xfrm>
            <a:custGeom>
              <a:avLst/>
              <a:gdLst/>
              <a:ahLst/>
              <a:cxnLst/>
              <a:rect l="l" t="t" r="r" b="b"/>
              <a:pathLst>
                <a:path w="565784" h="565785">
                  <a:moveTo>
                    <a:pt x="0" y="282701"/>
                  </a:moveTo>
                  <a:lnTo>
                    <a:pt x="3701" y="236858"/>
                  </a:lnTo>
                  <a:lnTo>
                    <a:pt x="14417" y="193365"/>
                  </a:lnTo>
                  <a:lnTo>
                    <a:pt x="31563" y="152805"/>
                  </a:lnTo>
                  <a:lnTo>
                    <a:pt x="54559" y="115763"/>
                  </a:lnTo>
                  <a:lnTo>
                    <a:pt x="82819" y="82819"/>
                  </a:lnTo>
                  <a:lnTo>
                    <a:pt x="115763" y="54559"/>
                  </a:lnTo>
                  <a:lnTo>
                    <a:pt x="152805" y="31563"/>
                  </a:lnTo>
                  <a:lnTo>
                    <a:pt x="193365" y="14417"/>
                  </a:lnTo>
                  <a:lnTo>
                    <a:pt x="236858" y="3701"/>
                  </a:lnTo>
                  <a:lnTo>
                    <a:pt x="282701" y="0"/>
                  </a:lnTo>
                  <a:lnTo>
                    <a:pt x="328545" y="3701"/>
                  </a:lnTo>
                  <a:lnTo>
                    <a:pt x="372038" y="14417"/>
                  </a:lnTo>
                  <a:lnTo>
                    <a:pt x="412598" y="31563"/>
                  </a:lnTo>
                  <a:lnTo>
                    <a:pt x="449640" y="54559"/>
                  </a:lnTo>
                  <a:lnTo>
                    <a:pt x="482584" y="82819"/>
                  </a:lnTo>
                  <a:lnTo>
                    <a:pt x="510844" y="115763"/>
                  </a:lnTo>
                  <a:lnTo>
                    <a:pt x="533840" y="152805"/>
                  </a:lnTo>
                  <a:lnTo>
                    <a:pt x="550986" y="193365"/>
                  </a:lnTo>
                  <a:lnTo>
                    <a:pt x="561702" y="236858"/>
                  </a:lnTo>
                  <a:lnTo>
                    <a:pt x="565403" y="282701"/>
                  </a:lnTo>
                  <a:lnTo>
                    <a:pt x="561702" y="328545"/>
                  </a:lnTo>
                  <a:lnTo>
                    <a:pt x="550986" y="372038"/>
                  </a:lnTo>
                  <a:lnTo>
                    <a:pt x="533840" y="412598"/>
                  </a:lnTo>
                  <a:lnTo>
                    <a:pt x="510844" y="449640"/>
                  </a:lnTo>
                  <a:lnTo>
                    <a:pt x="482584" y="482584"/>
                  </a:lnTo>
                  <a:lnTo>
                    <a:pt x="449640" y="510844"/>
                  </a:lnTo>
                  <a:lnTo>
                    <a:pt x="412598" y="533840"/>
                  </a:lnTo>
                  <a:lnTo>
                    <a:pt x="372038" y="550986"/>
                  </a:lnTo>
                  <a:lnTo>
                    <a:pt x="328545" y="561702"/>
                  </a:lnTo>
                  <a:lnTo>
                    <a:pt x="282701" y="565404"/>
                  </a:lnTo>
                  <a:lnTo>
                    <a:pt x="236858" y="561702"/>
                  </a:lnTo>
                  <a:lnTo>
                    <a:pt x="193365" y="550986"/>
                  </a:lnTo>
                  <a:lnTo>
                    <a:pt x="152805" y="533840"/>
                  </a:lnTo>
                  <a:lnTo>
                    <a:pt x="115763" y="510844"/>
                  </a:lnTo>
                  <a:lnTo>
                    <a:pt x="82819" y="482584"/>
                  </a:lnTo>
                  <a:lnTo>
                    <a:pt x="54559" y="449640"/>
                  </a:lnTo>
                  <a:lnTo>
                    <a:pt x="31563" y="412598"/>
                  </a:lnTo>
                  <a:lnTo>
                    <a:pt x="14417" y="372038"/>
                  </a:lnTo>
                  <a:lnTo>
                    <a:pt x="3701" y="328545"/>
                  </a:lnTo>
                  <a:lnTo>
                    <a:pt x="0" y="282701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496936" y="4002989"/>
            <a:ext cx="229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632703" y="3922776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5" h="565785">
                <a:moveTo>
                  <a:pt x="282701" y="0"/>
                </a:moveTo>
                <a:lnTo>
                  <a:pt x="236858" y="3701"/>
                </a:lnTo>
                <a:lnTo>
                  <a:pt x="193365" y="14417"/>
                </a:lnTo>
                <a:lnTo>
                  <a:pt x="152805" y="31563"/>
                </a:lnTo>
                <a:lnTo>
                  <a:pt x="115763" y="54559"/>
                </a:lnTo>
                <a:lnTo>
                  <a:pt x="82819" y="82819"/>
                </a:lnTo>
                <a:lnTo>
                  <a:pt x="54559" y="115763"/>
                </a:lnTo>
                <a:lnTo>
                  <a:pt x="31563" y="152805"/>
                </a:lnTo>
                <a:lnTo>
                  <a:pt x="14417" y="193365"/>
                </a:lnTo>
                <a:lnTo>
                  <a:pt x="3701" y="236858"/>
                </a:lnTo>
                <a:lnTo>
                  <a:pt x="0" y="282701"/>
                </a:lnTo>
                <a:lnTo>
                  <a:pt x="3701" y="328545"/>
                </a:lnTo>
                <a:lnTo>
                  <a:pt x="14417" y="372038"/>
                </a:lnTo>
                <a:lnTo>
                  <a:pt x="31563" y="412598"/>
                </a:lnTo>
                <a:lnTo>
                  <a:pt x="54559" y="449640"/>
                </a:lnTo>
                <a:lnTo>
                  <a:pt x="82819" y="482584"/>
                </a:lnTo>
                <a:lnTo>
                  <a:pt x="115763" y="510844"/>
                </a:lnTo>
                <a:lnTo>
                  <a:pt x="152805" y="533840"/>
                </a:lnTo>
                <a:lnTo>
                  <a:pt x="193365" y="550986"/>
                </a:lnTo>
                <a:lnTo>
                  <a:pt x="236858" y="561702"/>
                </a:lnTo>
                <a:lnTo>
                  <a:pt x="282701" y="565404"/>
                </a:lnTo>
                <a:lnTo>
                  <a:pt x="328545" y="561702"/>
                </a:lnTo>
                <a:lnTo>
                  <a:pt x="372038" y="550986"/>
                </a:lnTo>
                <a:lnTo>
                  <a:pt x="412598" y="533840"/>
                </a:lnTo>
                <a:lnTo>
                  <a:pt x="449640" y="510844"/>
                </a:lnTo>
                <a:lnTo>
                  <a:pt x="482584" y="482584"/>
                </a:lnTo>
                <a:lnTo>
                  <a:pt x="510844" y="449640"/>
                </a:lnTo>
                <a:lnTo>
                  <a:pt x="533840" y="412598"/>
                </a:lnTo>
                <a:lnTo>
                  <a:pt x="550986" y="372038"/>
                </a:lnTo>
                <a:lnTo>
                  <a:pt x="561702" y="328545"/>
                </a:lnTo>
                <a:lnTo>
                  <a:pt x="565404" y="282701"/>
                </a:lnTo>
                <a:lnTo>
                  <a:pt x="561702" y="236858"/>
                </a:lnTo>
                <a:lnTo>
                  <a:pt x="550986" y="193365"/>
                </a:lnTo>
                <a:lnTo>
                  <a:pt x="533840" y="152805"/>
                </a:lnTo>
                <a:lnTo>
                  <a:pt x="510844" y="115763"/>
                </a:lnTo>
                <a:lnTo>
                  <a:pt x="482584" y="82819"/>
                </a:lnTo>
                <a:lnTo>
                  <a:pt x="449640" y="54559"/>
                </a:lnTo>
                <a:lnTo>
                  <a:pt x="412598" y="31563"/>
                </a:lnTo>
                <a:lnTo>
                  <a:pt x="372038" y="14417"/>
                </a:lnTo>
                <a:lnTo>
                  <a:pt x="328545" y="3701"/>
                </a:lnTo>
                <a:lnTo>
                  <a:pt x="2827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801359" y="4002989"/>
            <a:ext cx="229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14925" y="4762627"/>
            <a:ext cx="1254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0444" algn="l"/>
              </a:tabLst>
            </a:pPr>
            <a:r>
              <a:rPr sz="2400" b="1" spc="-5" dirty="0">
                <a:latin typeface="Arial"/>
                <a:cs typeface="Arial"/>
              </a:rPr>
              <a:t>A	</a:t>
            </a:r>
            <a:r>
              <a:rPr sz="3600" b="1" spc="-7" baseline="1157" dirty="0">
                <a:latin typeface="Arial"/>
                <a:cs typeface="Arial"/>
              </a:rPr>
              <a:t>B</a:t>
            </a:r>
            <a:endParaRPr sz="3600" baseline="1157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55357" y="4798517"/>
            <a:ext cx="245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73059" y="4798517"/>
            <a:ext cx="245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846576" y="3857244"/>
            <a:ext cx="3919854" cy="2653665"/>
            <a:chOff x="3846576" y="3857244"/>
            <a:chExt cx="3919854" cy="2653665"/>
          </a:xfrm>
        </p:grpSpPr>
        <p:sp>
          <p:nvSpPr>
            <p:cNvPr id="31" name="object 31"/>
            <p:cNvSpPr/>
            <p:nvPr/>
          </p:nvSpPr>
          <p:spPr>
            <a:xfrm>
              <a:off x="3851148" y="3861816"/>
              <a:ext cx="1442085" cy="287020"/>
            </a:xfrm>
            <a:custGeom>
              <a:avLst/>
              <a:gdLst/>
              <a:ahLst/>
              <a:cxnLst/>
              <a:rect l="l" t="t" r="r" b="b"/>
              <a:pathLst>
                <a:path w="1442085" h="287020">
                  <a:moveTo>
                    <a:pt x="1297939" y="0"/>
                  </a:moveTo>
                  <a:lnTo>
                    <a:pt x="1297939" y="71627"/>
                  </a:lnTo>
                  <a:lnTo>
                    <a:pt x="0" y="71627"/>
                  </a:lnTo>
                  <a:lnTo>
                    <a:pt x="0" y="214883"/>
                  </a:lnTo>
                  <a:lnTo>
                    <a:pt x="1297939" y="214883"/>
                  </a:lnTo>
                  <a:lnTo>
                    <a:pt x="1297939" y="286511"/>
                  </a:lnTo>
                  <a:lnTo>
                    <a:pt x="1441703" y="143255"/>
                  </a:lnTo>
                  <a:lnTo>
                    <a:pt x="1297939" y="0"/>
                  </a:lnTo>
                  <a:close/>
                </a:path>
              </a:pathLst>
            </a:custGeom>
            <a:solidFill>
              <a:srgbClr val="A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51148" y="3861816"/>
              <a:ext cx="1442085" cy="287020"/>
            </a:xfrm>
            <a:custGeom>
              <a:avLst/>
              <a:gdLst/>
              <a:ahLst/>
              <a:cxnLst/>
              <a:rect l="l" t="t" r="r" b="b"/>
              <a:pathLst>
                <a:path w="1442085" h="287020">
                  <a:moveTo>
                    <a:pt x="0" y="71627"/>
                  </a:moveTo>
                  <a:lnTo>
                    <a:pt x="1297939" y="71627"/>
                  </a:lnTo>
                  <a:lnTo>
                    <a:pt x="1297939" y="0"/>
                  </a:lnTo>
                  <a:lnTo>
                    <a:pt x="1441703" y="143255"/>
                  </a:lnTo>
                  <a:lnTo>
                    <a:pt x="1297939" y="286511"/>
                  </a:lnTo>
                  <a:lnTo>
                    <a:pt x="1297939" y="214883"/>
                  </a:lnTo>
                  <a:lnTo>
                    <a:pt x="0" y="214883"/>
                  </a:lnTo>
                  <a:lnTo>
                    <a:pt x="0" y="7162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539483" y="5812536"/>
              <a:ext cx="1226820" cy="6979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756664" y="3387344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5412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AC0000"/>
                </a:solidFill>
                <a:latin typeface="Calibri"/>
                <a:cs typeface="Calibri"/>
              </a:rPr>
              <a:t>Muhtemel </a:t>
            </a: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Durumlar-Adım</a:t>
            </a:r>
            <a:r>
              <a:rPr sz="3600" b="1" spc="10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AC0000"/>
                </a:solidFill>
                <a:latin typeface="Calibri"/>
                <a:cs typeface="Calibri"/>
              </a:rPr>
              <a:t>2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0955" y="4179570"/>
            <a:ext cx="6536055" cy="1977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368300" indent="-274955">
              <a:lnSpc>
                <a:spcPct val="100000"/>
              </a:lnSpc>
              <a:spcBef>
                <a:spcPts val="10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X’i kırmızı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yaptığımız zaman,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ve S’nin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çocuklarına bağlı 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olarak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muhtemelen döndürme işlemi yapılacak. Burada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2  durum</a:t>
            </a:r>
            <a:r>
              <a:rPr sz="2000" spc="-2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mevcut.</a:t>
            </a:r>
            <a:endParaRPr sz="200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84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Adım </a:t>
            </a:r>
            <a:r>
              <a:rPr sz="2000" b="1" spc="-5" dirty="0">
                <a:solidFill>
                  <a:srgbClr val="2F2F2F"/>
                </a:solidFill>
                <a:latin typeface="Calibri"/>
                <a:cs typeface="Calibri"/>
              </a:rPr>
              <a:t>2-A: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X’in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çocukları (A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&amp; B)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siyahtır</a:t>
            </a:r>
            <a:r>
              <a:rPr sz="2000" spc="-15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(black)</a:t>
            </a:r>
            <a:endParaRPr sz="2000">
              <a:latin typeface="Calibri"/>
              <a:cs typeface="Calibri"/>
            </a:endParaRPr>
          </a:p>
          <a:p>
            <a:pPr marL="584200" marR="5080" indent="-274320">
              <a:lnSpc>
                <a:spcPct val="100000"/>
              </a:lnSpc>
              <a:spcBef>
                <a:spcPts val="4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Adım 2-B: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X’in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çocuklarından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en az biri kırmızı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(red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) (A,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B,  </a:t>
            </a:r>
            <a:r>
              <a:rPr sz="2000" spc="-20" dirty="0">
                <a:solidFill>
                  <a:srgbClr val="2F2F2F"/>
                </a:solidFill>
                <a:latin typeface="Calibri"/>
                <a:cs typeface="Calibri"/>
              </a:rPr>
              <a:t>veya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 ikisi)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13888" y="2337816"/>
            <a:ext cx="2560320" cy="1461770"/>
            <a:chOff x="2913888" y="2337816"/>
            <a:chExt cx="2560320" cy="1461770"/>
          </a:xfrm>
        </p:grpSpPr>
        <p:sp>
          <p:nvSpPr>
            <p:cNvPr id="5" name="object 5"/>
            <p:cNvSpPr/>
            <p:nvPr/>
          </p:nvSpPr>
          <p:spPr>
            <a:xfrm>
              <a:off x="2925318" y="2611374"/>
              <a:ext cx="2537460" cy="1176655"/>
            </a:xfrm>
            <a:custGeom>
              <a:avLst/>
              <a:gdLst/>
              <a:ahLst/>
              <a:cxnLst/>
              <a:rect l="l" t="t" r="r" b="b"/>
              <a:pathLst>
                <a:path w="2537460" h="1176654">
                  <a:moveTo>
                    <a:pt x="2337816" y="784860"/>
                  </a:moveTo>
                  <a:lnTo>
                    <a:pt x="2537460" y="1176527"/>
                  </a:lnTo>
                </a:path>
                <a:path w="2537460" h="1176654">
                  <a:moveTo>
                    <a:pt x="1536192" y="0"/>
                  </a:moveTo>
                  <a:lnTo>
                    <a:pt x="2004059" y="457200"/>
                  </a:lnTo>
                </a:path>
                <a:path w="2537460" h="1176654">
                  <a:moveTo>
                    <a:pt x="2004059" y="784860"/>
                  </a:moveTo>
                  <a:lnTo>
                    <a:pt x="1735835" y="1176527"/>
                  </a:lnTo>
                </a:path>
                <a:path w="2537460" h="1176654">
                  <a:moveTo>
                    <a:pt x="601980" y="719327"/>
                  </a:moveTo>
                  <a:lnTo>
                    <a:pt x="868680" y="1110995"/>
                  </a:lnTo>
                </a:path>
                <a:path w="2537460" h="1176654">
                  <a:moveTo>
                    <a:pt x="400811" y="719327"/>
                  </a:moveTo>
                  <a:lnTo>
                    <a:pt x="0" y="1110995"/>
                  </a:lnTo>
                </a:path>
                <a:path w="2537460" h="1176654">
                  <a:moveTo>
                    <a:pt x="1135380" y="64008"/>
                  </a:moveTo>
                  <a:lnTo>
                    <a:pt x="601980" y="457200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93641" y="2349246"/>
              <a:ext cx="535305" cy="524510"/>
            </a:xfrm>
            <a:custGeom>
              <a:avLst/>
              <a:gdLst/>
              <a:ahLst/>
              <a:cxnLst/>
              <a:rect l="l" t="t" r="r" b="b"/>
              <a:pathLst>
                <a:path w="535304" h="524510">
                  <a:moveTo>
                    <a:pt x="267462" y="0"/>
                  </a:moveTo>
                  <a:lnTo>
                    <a:pt x="219389" y="4222"/>
                  </a:lnTo>
                  <a:lnTo>
                    <a:pt x="174141" y="16398"/>
                  </a:lnTo>
                  <a:lnTo>
                    <a:pt x="132475" y="35785"/>
                  </a:lnTo>
                  <a:lnTo>
                    <a:pt x="95145" y="61645"/>
                  </a:lnTo>
                  <a:lnTo>
                    <a:pt x="62908" y="93237"/>
                  </a:lnTo>
                  <a:lnTo>
                    <a:pt x="36519" y="129822"/>
                  </a:lnTo>
                  <a:lnTo>
                    <a:pt x="16734" y="170658"/>
                  </a:lnTo>
                  <a:lnTo>
                    <a:pt x="4309" y="215007"/>
                  </a:lnTo>
                  <a:lnTo>
                    <a:pt x="0" y="262127"/>
                  </a:lnTo>
                  <a:lnTo>
                    <a:pt x="4309" y="309248"/>
                  </a:lnTo>
                  <a:lnTo>
                    <a:pt x="16734" y="353597"/>
                  </a:lnTo>
                  <a:lnTo>
                    <a:pt x="36519" y="394433"/>
                  </a:lnTo>
                  <a:lnTo>
                    <a:pt x="62908" y="431018"/>
                  </a:lnTo>
                  <a:lnTo>
                    <a:pt x="95145" y="462610"/>
                  </a:lnTo>
                  <a:lnTo>
                    <a:pt x="132475" y="488470"/>
                  </a:lnTo>
                  <a:lnTo>
                    <a:pt x="174141" y="507857"/>
                  </a:lnTo>
                  <a:lnTo>
                    <a:pt x="219389" y="520033"/>
                  </a:lnTo>
                  <a:lnTo>
                    <a:pt x="267462" y="524255"/>
                  </a:lnTo>
                  <a:lnTo>
                    <a:pt x="315534" y="520033"/>
                  </a:lnTo>
                  <a:lnTo>
                    <a:pt x="360782" y="507857"/>
                  </a:lnTo>
                  <a:lnTo>
                    <a:pt x="402448" y="488470"/>
                  </a:lnTo>
                  <a:lnTo>
                    <a:pt x="439778" y="462610"/>
                  </a:lnTo>
                  <a:lnTo>
                    <a:pt x="472015" y="431018"/>
                  </a:lnTo>
                  <a:lnTo>
                    <a:pt x="498404" y="394433"/>
                  </a:lnTo>
                  <a:lnTo>
                    <a:pt x="518189" y="353597"/>
                  </a:lnTo>
                  <a:lnTo>
                    <a:pt x="530614" y="309248"/>
                  </a:lnTo>
                  <a:lnTo>
                    <a:pt x="534924" y="262127"/>
                  </a:lnTo>
                  <a:lnTo>
                    <a:pt x="530614" y="215007"/>
                  </a:lnTo>
                  <a:lnTo>
                    <a:pt x="518189" y="170658"/>
                  </a:lnTo>
                  <a:lnTo>
                    <a:pt x="498404" y="129822"/>
                  </a:lnTo>
                  <a:lnTo>
                    <a:pt x="472015" y="93237"/>
                  </a:lnTo>
                  <a:lnTo>
                    <a:pt x="439778" y="61645"/>
                  </a:lnTo>
                  <a:lnTo>
                    <a:pt x="402448" y="35785"/>
                  </a:lnTo>
                  <a:lnTo>
                    <a:pt x="360782" y="16398"/>
                  </a:lnTo>
                  <a:lnTo>
                    <a:pt x="315534" y="4222"/>
                  </a:lnTo>
                  <a:lnTo>
                    <a:pt x="26746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93641" y="2349246"/>
              <a:ext cx="535305" cy="524510"/>
            </a:xfrm>
            <a:custGeom>
              <a:avLst/>
              <a:gdLst/>
              <a:ahLst/>
              <a:cxnLst/>
              <a:rect l="l" t="t" r="r" b="b"/>
              <a:pathLst>
                <a:path w="535304" h="524510">
                  <a:moveTo>
                    <a:pt x="0" y="262127"/>
                  </a:moveTo>
                  <a:lnTo>
                    <a:pt x="4309" y="215007"/>
                  </a:lnTo>
                  <a:lnTo>
                    <a:pt x="16734" y="170658"/>
                  </a:lnTo>
                  <a:lnTo>
                    <a:pt x="36519" y="129822"/>
                  </a:lnTo>
                  <a:lnTo>
                    <a:pt x="62908" y="93237"/>
                  </a:lnTo>
                  <a:lnTo>
                    <a:pt x="95145" y="61645"/>
                  </a:lnTo>
                  <a:lnTo>
                    <a:pt x="132475" y="35785"/>
                  </a:lnTo>
                  <a:lnTo>
                    <a:pt x="174141" y="16398"/>
                  </a:lnTo>
                  <a:lnTo>
                    <a:pt x="219389" y="4222"/>
                  </a:lnTo>
                  <a:lnTo>
                    <a:pt x="267462" y="0"/>
                  </a:lnTo>
                  <a:lnTo>
                    <a:pt x="315534" y="4222"/>
                  </a:lnTo>
                  <a:lnTo>
                    <a:pt x="360782" y="16398"/>
                  </a:lnTo>
                  <a:lnTo>
                    <a:pt x="402448" y="35785"/>
                  </a:lnTo>
                  <a:lnTo>
                    <a:pt x="439778" y="61645"/>
                  </a:lnTo>
                  <a:lnTo>
                    <a:pt x="472015" y="93237"/>
                  </a:lnTo>
                  <a:lnTo>
                    <a:pt x="498404" y="129822"/>
                  </a:lnTo>
                  <a:lnTo>
                    <a:pt x="518189" y="170658"/>
                  </a:lnTo>
                  <a:lnTo>
                    <a:pt x="530614" y="215007"/>
                  </a:lnTo>
                  <a:lnTo>
                    <a:pt x="534924" y="262127"/>
                  </a:lnTo>
                  <a:lnTo>
                    <a:pt x="530614" y="309248"/>
                  </a:lnTo>
                  <a:lnTo>
                    <a:pt x="518189" y="353597"/>
                  </a:lnTo>
                  <a:lnTo>
                    <a:pt x="498404" y="394433"/>
                  </a:lnTo>
                  <a:lnTo>
                    <a:pt x="472015" y="431018"/>
                  </a:lnTo>
                  <a:lnTo>
                    <a:pt x="439778" y="462610"/>
                  </a:lnTo>
                  <a:lnTo>
                    <a:pt x="402448" y="488470"/>
                  </a:lnTo>
                  <a:lnTo>
                    <a:pt x="360782" y="507857"/>
                  </a:lnTo>
                  <a:lnTo>
                    <a:pt x="315534" y="520033"/>
                  </a:lnTo>
                  <a:lnTo>
                    <a:pt x="267462" y="524255"/>
                  </a:lnTo>
                  <a:lnTo>
                    <a:pt x="219389" y="520033"/>
                  </a:lnTo>
                  <a:lnTo>
                    <a:pt x="174141" y="507857"/>
                  </a:lnTo>
                  <a:lnTo>
                    <a:pt x="132475" y="488470"/>
                  </a:lnTo>
                  <a:lnTo>
                    <a:pt x="95145" y="462610"/>
                  </a:lnTo>
                  <a:lnTo>
                    <a:pt x="62908" y="431018"/>
                  </a:lnTo>
                  <a:lnTo>
                    <a:pt x="36519" y="394433"/>
                  </a:lnTo>
                  <a:lnTo>
                    <a:pt x="16734" y="353597"/>
                  </a:lnTo>
                  <a:lnTo>
                    <a:pt x="4309" y="309248"/>
                  </a:lnTo>
                  <a:lnTo>
                    <a:pt x="0" y="26212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95266" y="2937510"/>
              <a:ext cx="533400" cy="523240"/>
            </a:xfrm>
            <a:custGeom>
              <a:avLst/>
              <a:gdLst/>
              <a:ahLst/>
              <a:cxnLst/>
              <a:rect l="l" t="t" r="r" b="b"/>
              <a:pathLst>
                <a:path w="533400" h="523239">
                  <a:moveTo>
                    <a:pt x="266700" y="0"/>
                  </a:moveTo>
                  <a:lnTo>
                    <a:pt x="218753" y="4209"/>
                  </a:lnTo>
                  <a:lnTo>
                    <a:pt x="173629" y="16345"/>
                  </a:lnTo>
                  <a:lnTo>
                    <a:pt x="132079" y="35672"/>
                  </a:lnTo>
                  <a:lnTo>
                    <a:pt x="94858" y="61453"/>
                  </a:lnTo>
                  <a:lnTo>
                    <a:pt x="62716" y="92950"/>
                  </a:lnTo>
                  <a:lnTo>
                    <a:pt x="36406" y="129427"/>
                  </a:lnTo>
                  <a:lnTo>
                    <a:pt x="16682" y="170146"/>
                  </a:lnTo>
                  <a:lnTo>
                    <a:pt x="4296" y="214371"/>
                  </a:lnTo>
                  <a:lnTo>
                    <a:pt x="0" y="261365"/>
                  </a:lnTo>
                  <a:lnTo>
                    <a:pt x="4296" y="308360"/>
                  </a:lnTo>
                  <a:lnTo>
                    <a:pt x="16682" y="352585"/>
                  </a:lnTo>
                  <a:lnTo>
                    <a:pt x="36406" y="393304"/>
                  </a:lnTo>
                  <a:lnTo>
                    <a:pt x="62716" y="429781"/>
                  </a:lnTo>
                  <a:lnTo>
                    <a:pt x="94858" y="461278"/>
                  </a:lnTo>
                  <a:lnTo>
                    <a:pt x="132080" y="487059"/>
                  </a:lnTo>
                  <a:lnTo>
                    <a:pt x="173629" y="506386"/>
                  </a:lnTo>
                  <a:lnTo>
                    <a:pt x="218753" y="518522"/>
                  </a:lnTo>
                  <a:lnTo>
                    <a:pt x="266700" y="522731"/>
                  </a:lnTo>
                  <a:lnTo>
                    <a:pt x="314646" y="518522"/>
                  </a:lnTo>
                  <a:lnTo>
                    <a:pt x="359770" y="506386"/>
                  </a:lnTo>
                  <a:lnTo>
                    <a:pt x="401320" y="487059"/>
                  </a:lnTo>
                  <a:lnTo>
                    <a:pt x="438541" y="461278"/>
                  </a:lnTo>
                  <a:lnTo>
                    <a:pt x="470683" y="429781"/>
                  </a:lnTo>
                  <a:lnTo>
                    <a:pt x="496993" y="393304"/>
                  </a:lnTo>
                  <a:lnTo>
                    <a:pt x="516717" y="352585"/>
                  </a:lnTo>
                  <a:lnTo>
                    <a:pt x="529103" y="308360"/>
                  </a:lnTo>
                  <a:lnTo>
                    <a:pt x="533400" y="261365"/>
                  </a:lnTo>
                  <a:lnTo>
                    <a:pt x="529103" y="214371"/>
                  </a:lnTo>
                  <a:lnTo>
                    <a:pt x="516717" y="170146"/>
                  </a:lnTo>
                  <a:lnTo>
                    <a:pt x="496993" y="129427"/>
                  </a:lnTo>
                  <a:lnTo>
                    <a:pt x="470683" y="92950"/>
                  </a:lnTo>
                  <a:lnTo>
                    <a:pt x="438541" y="61453"/>
                  </a:lnTo>
                  <a:lnTo>
                    <a:pt x="401319" y="35672"/>
                  </a:lnTo>
                  <a:lnTo>
                    <a:pt x="359770" y="16345"/>
                  </a:lnTo>
                  <a:lnTo>
                    <a:pt x="314646" y="4209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95266" y="2937510"/>
              <a:ext cx="533400" cy="523240"/>
            </a:xfrm>
            <a:custGeom>
              <a:avLst/>
              <a:gdLst/>
              <a:ahLst/>
              <a:cxnLst/>
              <a:rect l="l" t="t" r="r" b="b"/>
              <a:pathLst>
                <a:path w="533400" h="523239">
                  <a:moveTo>
                    <a:pt x="0" y="261365"/>
                  </a:moveTo>
                  <a:lnTo>
                    <a:pt x="4296" y="214371"/>
                  </a:lnTo>
                  <a:lnTo>
                    <a:pt x="16682" y="170146"/>
                  </a:lnTo>
                  <a:lnTo>
                    <a:pt x="36406" y="129427"/>
                  </a:lnTo>
                  <a:lnTo>
                    <a:pt x="62716" y="92950"/>
                  </a:lnTo>
                  <a:lnTo>
                    <a:pt x="94858" y="61453"/>
                  </a:lnTo>
                  <a:lnTo>
                    <a:pt x="132079" y="35672"/>
                  </a:lnTo>
                  <a:lnTo>
                    <a:pt x="173629" y="16345"/>
                  </a:lnTo>
                  <a:lnTo>
                    <a:pt x="218753" y="4209"/>
                  </a:lnTo>
                  <a:lnTo>
                    <a:pt x="266700" y="0"/>
                  </a:lnTo>
                  <a:lnTo>
                    <a:pt x="314646" y="4209"/>
                  </a:lnTo>
                  <a:lnTo>
                    <a:pt x="359770" y="16345"/>
                  </a:lnTo>
                  <a:lnTo>
                    <a:pt x="401319" y="35672"/>
                  </a:lnTo>
                  <a:lnTo>
                    <a:pt x="438541" y="61453"/>
                  </a:lnTo>
                  <a:lnTo>
                    <a:pt x="470683" y="92950"/>
                  </a:lnTo>
                  <a:lnTo>
                    <a:pt x="496993" y="129427"/>
                  </a:lnTo>
                  <a:lnTo>
                    <a:pt x="516717" y="170146"/>
                  </a:lnTo>
                  <a:lnTo>
                    <a:pt x="529103" y="214371"/>
                  </a:lnTo>
                  <a:lnTo>
                    <a:pt x="533400" y="261365"/>
                  </a:lnTo>
                  <a:lnTo>
                    <a:pt x="529103" y="308360"/>
                  </a:lnTo>
                  <a:lnTo>
                    <a:pt x="516717" y="352585"/>
                  </a:lnTo>
                  <a:lnTo>
                    <a:pt x="496993" y="393304"/>
                  </a:lnTo>
                  <a:lnTo>
                    <a:pt x="470683" y="429781"/>
                  </a:lnTo>
                  <a:lnTo>
                    <a:pt x="438541" y="461278"/>
                  </a:lnTo>
                  <a:lnTo>
                    <a:pt x="401320" y="487059"/>
                  </a:lnTo>
                  <a:lnTo>
                    <a:pt x="359770" y="506386"/>
                  </a:lnTo>
                  <a:lnTo>
                    <a:pt x="314646" y="518522"/>
                  </a:lnTo>
                  <a:lnTo>
                    <a:pt x="266700" y="522731"/>
                  </a:lnTo>
                  <a:lnTo>
                    <a:pt x="218753" y="518522"/>
                  </a:lnTo>
                  <a:lnTo>
                    <a:pt x="173629" y="506386"/>
                  </a:lnTo>
                  <a:lnTo>
                    <a:pt x="132080" y="487059"/>
                  </a:lnTo>
                  <a:lnTo>
                    <a:pt x="94858" y="461278"/>
                  </a:lnTo>
                  <a:lnTo>
                    <a:pt x="62716" y="429781"/>
                  </a:lnTo>
                  <a:lnTo>
                    <a:pt x="36406" y="393304"/>
                  </a:lnTo>
                  <a:lnTo>
                    <a:pt x="16682" y="352585"/>
                  </a:lnTo>
                  <a:lnTo>
                    <a:pt x="4296" y="308360"/>
                  </a:lnTo>
                  <a:lnTo>
                    <a:pt x="0" y="26136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91256" y="2936748"/>
              <a:ext cx="535305" cy="523240"/>
            </a:xfrm>
            <a:custGeom>
              <a:avLst/>
              <a:gdLst/>
              <a:ahLst/>
              <a:cxnLst/>
              <a:rect l="l" t="t" r="r" b="b"/>
              <a:pathLst>
                <a:path w="535304" h="523239">
                  <a:moveTo>
                    <a:pt x="267461" y="0"/>
                  </a:moveTo>
                  <a:lnTo>
                    <a:pt x="219389" y="4209"/>
                  </a:lnTo>
                  <a:lnTo>
                    <a:pt x="174141" y="16345"/>
                  </a:lnTo>
                  <a:lnTo>
                    <a:pt x="132475" y="35672"/>
                  </a:lnTo>
                  <a:lnTo>
                    <a:pt x="95145" y="61453"/>
                  </a:lnTo>
                  <a:lnTo>
                    <a:pt x="62908" y="92950"/>
                  </a:lnTo>
                  <a:lnTo>
                    <a:pt x="36519" y="129427"/>
                  </a:lnTo>
                  <a:lnTo>
                    <a:pt x="16734" y="170146"/>
                  </a:lnTo>
                  <a:lnTo>
                    <a:pt x="4309" y="214371"/>
                  </a:lnTo>
                  <a:lnTo>
                    <a:pt x="0" y="261365"/>
                  </a:lnTo>
                  <a:lnTo>
                    <a:pt x="4309" y="308360"/>
                  </a:lnTo>
                  <a:lnTo>
                    <a:pt x="16734" y="352585"/>
                  </a:lnTo>
                  <a:lnTo>
                    <a:pt x="36519" y="393304"/>
                  </a:lnTo>
                  <a:lnTo>
                    <a:pt x="62908" y="429781"/>
                  </a:lnTo>
                  <a:lnTo>
                    <a:pt x="95145" y="461278"/>
                  </a:lnTo>
                  <a:lnTo>
                    <a:pt x="132475" y="487059"/>
                  </a:lnTo>
                  <a:lnTo>
                    <a:pt x="174141" y="506386"/>
                  </a:lnTo>
                  <a:lnTo>
                    <a:pt x="219389" y="518522"/>
                  </a:lnTo>
                  <a:lnTo>
                    <a:pt x="267461" y="522731"/>
                  </a:lnTo>
                  <a:lnTo>
                    <a:pt x="315534" y="518522"/>
                  </a:lnTo>
                  <a:lnTo>
                    <a:pt x="360782" y="506386"/>
                  </a:lnTo>
                  <a:lnTo>
                    <a:pt x="402448" y="487059"/>
                  </a:lnTo>
                  <a:lnTo>
                    <a:pt x="439778" y="461278"/>
                  </a:lnTo>
                  <a:lnTo>
                    <a:pt x="472015" y="429781"/>
                  </a:lnTo>
                  <a:lnTo>
                    <a:pt x="498404" y="393304"/>
                  </a:lnTo>
                  <a:lnTo>
                    <a:pt x="518189" y="352585"/>
                  </a:lnTo>
                  <a:lnTo>
                    <a:pt x="530614" y="308360"/>
                  </a:lnTo>
                  <a:lnTo>
                    <a:pt x="534923" y="261365"/>
                  </a:lnTo>
                  <a:lnTo>
                    <a:pt x="530614" y="214371"/>
                  </a:lnTo>
                  <a:lnTo>
                    <a:pt x="518189" y="170146"/>
                  </a:lnTo>
                  <a:lnTo>
                    <a:pt x="498404" y="129427"/>
                  </a:lnTo>
                  <a:lnTo>
                    <a:pt x="472015" y="92950"/>
                  </a:lnTo>
                  <a:lnTo>
                    <a:pt x="439778" y="61453"/>
                  </a:lnTo>
                  <a:lnTo>
                    <a:pt x="402448" y="35672"/>
                  </a:lnTo>
                  <a:lnTo>
                    <a:pt x="360782" y="16345"/>
                  </a:lnTo>
                  <a:lnTo>
                    <a:pt x="315534" y="4209"/>
                  </a:lnTo>
                  <a:lnTo>
                    <a:pt x="2674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90955" y="1789557"/>
            <a:ext cx="6445885" cy="1597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Silinecek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düğüme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ulaşıncaya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kadar devam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et;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P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kırmızı,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X</a:t>
            </a:r>
            <a:r>
              <a:rPr sz="2000" b="1" spc="-1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ve</a:t>
            </a:r>
            <a:endParaRPr sz="2000">
              <a:latin typeface="Calibri"/>
              <a:cs typeface="Calibri"/>
            </a:endParaRPr>
          </a:p>
          <a:p>
            <a:pPr marL="287020">
              <a:lnSpc>
                <a:spcPct val="100000"/>
              </a:lnSpc>
            </a:pP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S</a:t>
            </a:r>
            <a:r>
              <a:rPr sz="2000" b="1" spc="-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siyah.</a:t>
            </a:r>
            <a:endParaRPr sz="2000">
              <a:latin typeface="Calibri"/>
              <a:cs typeface="Calibri"/>
            </a:endParaRPr>
          </a:p>
          <a:p>
            <a:pPr marR="297815"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  <a:p>
            <a:pPr marR="297815" algn="ctr">
              <a:lnSpc>
                <a:spcPct val="100000"/>
              </a:lnSpc>
              <a:spcBef>
                <a:spcPts val="1750"/>
              </a:spcBef>
              <a:tabLst>
                <a:tab pos="1602105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X	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07004" y="3715334"/>
            <a:ext cx="11988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5200" algn="l"/>
              </a:tabLst>
            </a:pPr>
            <a:r>
              <a:rPr sz="2400" b="1" spc="-5" dirty="0">
                <a:latin typeface="Arial"/>
                <a:cs typeface="Arial"/>
              </a:rPr>
              <a:t>A	</a:t>
            </a:r>
            <a:r>
              <a:rPr sz="3600" b="1" baseline="1157" dirty="0">
                <a:latin typeface="Arial"/>
                <a:cs typeface="Arial"/>
              </a:rPr>
              <a:t>B</a:t>
            </a:r>
            <a:endParaRPr sz="3600" baseline="115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40758" y="3749420"/>
            <a:ext cx="1113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9475" algn="l"/>
              </a:tabLst>
            </a:pPr>
            <a:r>
              <a:rPr sz="2400" b="1" spc="-5" dirty="0">
                <a:latin typeface="Arial"/>
                <a:cs typeface="Arial"/>
              </a:rPr>
              <a:t>C	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471041"/>
            <a:ext cx="19792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AC0000"/>
                </a:solidFill>
                <a:latin typeface="Calibri"/>
                <a:cs typeface="Calibri"/>
              </a:rPr>
              <a:t>Adım</a:t>
            </a:r>
            <a:r>
              <a:rPr sz="4000" b="1" spc="-8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AC0000"/>
                </a:solidFill>
                <a:latin typeface="Calibri"/>
                <a:cs typeface="Calibri"/>
              </a:rPr>
              <a:t>2-A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0955" y="2340356"/>
            <a:ext cx="6262370" cy="3135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X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’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in çocukları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(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A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B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)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siyah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ise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S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’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nin çocuklarına</a:t>
            </a:r>
            <a:r>
              <a:rPr sz="2000" spc="-7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F2F2F"/>
                </a:solidFill>
                <a:latin typeface="Calibri"/>
                <a:cs typeface="Calibri"/>
              </a:rPr>
              <a:t>bağlıdır.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Calibri"/>
              <a:cs typeface="Calibri"/>
            </a:endParaRPr>
          </a:p>
          <a:p>
            <a:pPr marL="584200" marR="5080" indent="-274320">
              <a:lnSpc>
                <a:spcPct val="100000"/>
              </a:lnSpc>
              <a:spcBef>
                <a:spcPts val="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Adım </a:t>
            </a:r>
            <a:r>
              <a:rPr sz="2000" b="1" spc="-5" dirty="0">
                <a:solidFill>
                  <a:srgbClr val="2F2F2F"/>
                </a:solidFill>
                <a:latin typeface="Calibri"/>
                <a:cs typeface="Calibri"/>
              </a:rPr>
              <a:t>2-A1: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S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’ in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her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iki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çocuğu da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siyah, </a:t>
            </a:r>
            <a:r>
              <a:rPr sz="2000" b="1" spc="-110" dirty="0">
                <a:solidFill>
                  <a:srgbClr val="2F2F2F"/>
                </a:solidFill>
                <a:latin typeface="Calibri"/>
                <a:cs typeface="Calibri"/>
              </a:rPr>
              <a:t>P,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X, S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yeniden  </a:t>
            </a:r>
            <a:r>
              <a:rPr sz="2000" spc="-20" dirty="0">
                <a:solidFill>
                  <a:srgbClr val="2F2F2F"/>
                </a:solidFill>
                <a:latin typeface="Calibri"/>
                <a:cs typeface="Calibri"/>
              </a:rPr>
              <a:t>renklendir.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</a:pPr>
            <a:r>
              <a:rPr sz="1500" spc="-14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Adım 2-A2: </a:t>
            </a:r>
            <a:r>
              <a:rPr sz="2000" b="1" spc="-5" dirty="0">
                <a:solidFill>
                  <a:srgbClr val="2F2F2F"/>
                </a:solidFill>
                <a:latin typeface="Calibri"/>
                <a:cs typeface="Calibri"/>
              </a:rPr>
              <a:t>S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’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in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sol çocuğu kırmızı,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çift</a:t>
            </a:r>
            <a:r>
              <a:rPr sz="2000" spc="-19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döndürme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584200" marR="173355" indent="-274320">
              <a:lnSpc>
                <a:spcPct val="100000"/>
              </a:lnSpc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Adım </a:t>
            </a:r>
            <a:r>
              <a:rPr sz="2000" b="1" spc="-5" dirty="0">
                <a:solidFill>
                  <a:srgbClr val="2F2F2F"/>
                </a:solidFill>
                <a:latin typeface="Calibri"/>
                <a:cs typeface="Calibri"/>
              </a:rPr>
              <a:t>2-A3: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S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’ in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sağ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çocuğu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kırmızı (Her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iki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çocuğu da 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kırmızı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ise sağ çocuğa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göre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işlem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yap),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tek</a:t>
            </a:r>
            <a:r>
              <a:rPr sz="2000" spc="2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döndürme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471041"/>
            <a:ext cx="19792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AC0000"/>
                </a:solidFill>
                <a:latin typeface="Calibri"/>
                <a:cs typeface="Calibri"/>
              </a:rPr>
              <a:t>Adım</a:t>
            </a:r>
            <a:r>
              <a:rPr sz="4000" b="1" spc="-8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AC0000"/>
                </a:solidFill>
                <a:latin typeface="Calibri"/>
                <a:cs typeface="Calibri"/>
              </a:rPr>
              <a:t>2</a:t>
            </a:r>
            <a:r>
              <a:rPr sz="4000" dirty="0">
                <a:solidFill>
                  <a:srgbClr val="AC0000"/>
                </a:solidFill>
              </a:rPr>
              <a:t>-</a:t>
            </a:r>
            <a:r>
              <a:rPr sz="4000" b="1" dirty="0">
                <a:solidFill>
                  <a:srgbClr val="AC0000"/>
                </a:solidFill>
                <a:latin typeface="Calibri"/>
                <a:cs typeface="Calibri"/>
              </a:rPr>
              <a:t>A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0955" y="2340356"/>
            <a:ext cx="557657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Adım 2-</a:t>
            </a:r>
            <a:r>
              <a:rPr sz="2000" b="1" dirty="0">
                <a:latin typeface="Calibri"/>
                <a:cs typeface="Calibri"/>
              </a:rPr>
              <a:t>A1: </a:t>
            </a:r>
            <a:r>
              <a:rPr sz="2000" dirty="0">
                <a:latin typeface="Calibri"/>
                <a:cs typeface="Calibri"/>
              </a:rPr>
              <a:t>S’in </a:t>
            </a:r>
            <a:r>
              <a:rPr sz="2000" spc="-5" dirty="0">
                <a:latin typeface="Calibri"/>
                <a:cs typeface="Calibri"/>
              </a:rPr>
              <a:t>her </a:t>
            </a:r>
            <a:r>
              <a:rPr sz="2000" dirty="0">
                <a:latin typeface="Calibri"/>
                <a:cs typeface="Calibri"/>
              </a:rPr>
              <a:t>iki çocuğu </a:t>
            </a:r>
            <a:r>
              <a:rPr sz="2000" spc="-5" dirty="0">
                <a:latin typeface="Calibri"/>
                <a:cs typeface="Calibri"/>
              </a:rPr>
              <a:t>da </a:t>
            </a:r>
            <a:r>
              <a:rPr sz="2000" spc="-10" dirty="0">
                <a:latin typeface="Calibri"/>
                <a:cs typeface="Calibri"/>
              </a:rPr>
              <a:t>siyah </a:t>
            </a:r>
            <a:r>
              <a:rPr sz="2000" spc="-5" dirty="0">
                <a:latin typeface="Calibri"/>
                <a:cs typeface="Calibri"/>
              </a:rPr>
              <a:t>ise,</a:t>
            </a:r>
            <a:r>
              <a:rPr sz="2000" spc="-1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yeniden</a:t>
            </a:r>
            <a:endParaRPr sz="2000">
              <a:latin typeface="Calibri"/>
              <a:cs typeface="Calibri"/>
            </a:endParaRPr>
          </a:p>
          <a:p>
            <a:pPr marL="287020">
              <a:lnSpc>
                <a:spcPct val="100000"/>
              </a:lnSpc>
            </a:pPr>
            <a:r>
              <a:rPr sz="2000" spc="-25" dirty="0">
                <a:latin typeface="Calibri"/>
                <a:cs typeface="Calibri"/>
              </a:rPr>
              <a:t>renklendir. </a:t>
            </a:r>
            <a:r>
              <a:rPr sz="2000" dirty="0">
                <a:latin typeface="Calibri"/>
                <a:cs typeface="Calibri"/>
              </a:rPr>
              <a:t>(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Adım 1-A1</a:t>
            </a:r>
            <a:r>
              <a:rPr sz="2000" b="1" spc="-1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uygulanır</a:t>
            </a:r>
            <a:r>
              <a:rPr sz="2000" b="1" spc="-5" dirty="0">
                <a:solidFill>
                  <a:srgbClr val="2F2F2F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00327" y="3642359"/>
            <a:ext cx="2240280" cy="1306195"/>
            <a:chOff x="1100327" y="3642359"/>
            <a:chExt cx="2240280" cy="1306195"/>
          </a:xfrm>
        </p:grpSpPr>
        <p:sp>
          <p:nvSpPr>
            <p:cNvPr id="5" name="object 5"/>
            <p:cNvSpPr/>
            <p:nvPr/>
          </p:nvSpPr>
          <p:spPr>
            <a:xfrm>
              <a:off x="1111757" y="3886961"/>
              <a:ext cx="2217420" cy="1050290"/>
            </a:xfrm>
            <a:custGeom>
              <a:avLst/>
              <a:gdLst/>
              <a:ahLst/>
              <a:cxnLst/>
              <a:rect l="l" t="t" r="r" b="b"/>
              <a:pathLst>
                <a:path w="2217420" h="1050289">
                  <a:moveTo>
                    <a:pt x="2042160" y="699515"/>
                  </a:moveTo>
                  <a:lnTo>
                    <a:pt x="2217419" y="1050036"/>
                  </a:lnTo>
                </a:path>
                <a:path w="2217420" h="1050289">
                  <a:moveTo>
                    <a:pt x="1342643" y="0"/>
                  </a:moveTo>
                  <a:lnTo>
                    <a:pt x="1751076" y="406907"/>
                  </a:lnTo>
                </a:path>
                <a:path w="2217420" h="1050289">
                  <a:moveTo>
                    <a:pt x="1751076" y="699515"/>
                  </a:moveTo>
                  <a:lnTo>
                    <a:pt x="1517904" y="1050036"/>
                  </a:lnTo>
                </a:path>
                <a:path w="2217420" h="1050289">
                  <a:moveTo>
                    <a:pt x="525779" y="640080"/>
                  </a:moveTo>
                  <a:lnTo>
                    <a:pt x="758952" y="990600"/>
                  </a:lnTo>
                </a:path>
                <a:path w="2217420" h="1050289">
                  <a:moveTo>
                    <a:pt x="350519" y="640080"/>
                  </a:moveTo>
                  <a:lnTo>
                    <a:pt x="0" y="990600"/>
                  </a:lnTo>
                </a:path>
                <a:path w="2217420" h="1050289">
                  <a:moveTo>
                    <a:pt x="992123" y="57912"/>
                  </a:moveTo>
                  <a:lnTo>
                    <a:pt x="525779" y="406907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5969" y="3653789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233172" y="0"/>
                  </a:moveTo>
                  <a:lnTo>
                    <a:pt x="186179" y="4737"/>
                  </a:lnTo>
                  <a:lnTo>
                    <a:pt x="142410" y="18323"/>
                  </a:lnTo>
                  <a:lnTo>
                    <a:pt x="102803" y="39821"/>
                  </a:lnTo>
                  <a:lnTo>
                    <a:pt x="68294" y="68294"/>
                  </a:lnTo>
                  <a:lnTo>
                    <a:pt x="39821" y="102803"/>
                  </a:lnTo>
                  <a:lnTo>
                    <a:pt x="18323" y="142410"/>
                  </a:lnTo>
                  <a:lnTo>
                    <a:pt x="4737" y="186179"/>
                  </a:lnTo>
                  <a:lnTo>
                    <a:pt x="0" y="233172"/>
                  </a:lnTo>
                  <a:lnTo>
                    <a:pt x="4737" y="280164"/>
                  </a:lnTo>
                  <a:lnTo>
                    <a:pt x="18323" y="323933"/>
                  </a:lnTo>
                  <a:lnTo>
                    <a:pt x="39821" y="363540"/>
                  </a:lnTo>
                  <a:lnTo>
                    <a:pt x="68294" y="398049"/>
                  </a:lnTo>
                  <a:lnTo>
                    <a:pt x="102803" y="426522"/>
                  </a:lnTo>
                  <a:lnTo>
                    <a:pt x="142410" y="448020"/>
                  </a:lnTo>
                  <a:lnTo>
                    <a:pt x="186179" y="461606"/>
                  </a:lnTo>
                  <a:lnTo>
                    <a:pt x="233172" y="466344"/>
                  </a:lnTo>
                  <a:lnTo>
                    <a:pt x="280164" y="461606"/>
                  </a:lnTo>
                  <a:lnTo>
                    <a:pt x="323933" y="448020"/>
                  </a:lnTo>
                  <a:lnTo>
                    <a:pt x="363540" y="426522"/>
                  </a:lnTo>
                  <a:lnTo>
                    <a:pt x="398049" y="398049"/>
                  </a:lnTo>
                  <a:lnTo>
                    <a:pt x="426522" y="363540"/>
                  </a:lnTo>
                  <a:lnTo>
                    <a:pt x="448020" y="323933"/>
                  </a:lnTo>
                  <a:lnTo>
                    <a:pt x="461606" y="280164"/>
                  </a:lnTo>
                  <a:lnTo>
                    <a:pt x="466344" y="233172"/>
                  </a:lnTo>
                  <a:lnTo>
                    <a:pt x="461606" y="186179"/>
                  </a:lnTo>
                  <a:lnTo>
                    <a:pt x="448020" y="142410"/>
                  </a:lnTo>
                  <a:lnTo>
                    <a:pt x="426522" y="102803"/>
                  </a:lnTo>
                  <a:lnTo>
                    <a:pt x="398049" y="68294"/>
                  </a:lnTo>
                  <a:lnTo>
                    <a:pt x="363540" y="39821"/>
                  </a:lnTo>
                  <a:lnTo>
                    <a:pt x="323933" y="18323"/>
                  </a:lnTo>
                  <a:lnTo>
                    <a:pt x="280164" y="4737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5969" y="3653789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0" y="233172"/>
                  </a:moveTo>
                  <a:lnTo>
                    <a:pt x="4737" y="186179"/>
                  </a:lnTo>
                  <a:lnTo>
                    <a:pt x="18323" y="142410"/>
                  </a:lnTo>
                  <a:lnTo>
                    <a:pt x="39821" y="102803"/>
                  </a:lnTo>
                  <a:lnTo>
                    <a:pt x="68294" y="68294"/>
                  </a:lnTo>
                  <a:lnTo>
                    <a:pt x="102803" y="39821"/>
                  </a:lnTo>
                  <a:lnTo>
                    <a:pt x="142410" y="18323"/>
                  </a:lnTo>
                  <a:lnTo>
                    <a:pt x="186179" y="4737"/>
                  </a:lnTo>
                  <a:lnTo>
                    <a:pt x="233172" y="0"/>
                  </a:lnTo>
                  <a:lnTo>
                    <a:pt x="280164" y="4737"/>
                  </a:lnTo>
                  <a:lnTo>
                    <a:pt x="323933" y="18323"/>
                  </a:lnTo>
                  <a:lnTo>
                    <a:pt x="363540" y="39821"/>
                  </a:lnTo>
                  <a:lnTo>
                    <a:pt x="398049" y="68294"/>
                  </a:lnTo>
                  <a:lnTo>
                    <a:pt x="426522" y="102803"/>
                  </a:lnTo>
                  <a:lnTo>
                    <a:pt x="448020" y="142410"/>
                  </a:lnTo>
                  <a:lnTo>
                    <a:pt x="461606" y="186179"/>
                  </a:lnTo>
                  <a:lnTo>
                    <a:pt x="466344" y="233172"/>
                  </a:lnTo>
                  <a:lnTo>
                    <a:pt x="461606" y="280164"/>
                  </a:lnTo>
                  <a:lnTo>
                    <a:pt x="448020" y="323933"/>
                  </a:lnTo>
                  <a:lnTo>
                    <a:pt x="426522" y="363540"/>
                  </a:lnTo>
                  <a:lnTo>
                    <a:pt x="398049" y="398049"/>
                  </a:lnTo>
                  <a:lnTo>
                    <a:pt x="363540" y="426522"/>
                  </a:lnTo>
                  <a:lnTo>
                    <a:pt x="323933" y="448020"/>
                  </a:lnTo>
                  <a:lnTo>
                    <a:pt x="280164" y="461606"/>
                  </a:lnTo>
                  <a:lnTo>
                    <a:pt x="233172" y="466344"/>
                  </a:lnTo>
                  <a:lnTo>
                    <a:pt x="186179" y="461606"/>
                  </a:lnTo>
                  <a:lnTo>
                    <a:pt x="142410" y="448020"/>
                  </a:lnTo>
                  <a:lnTo>
                    <a:pt x="102803" y="426522"/>
                  </a:lnTo>
                  <a:lnTo>
                    <a:pt x="68294" y="398049"/>
                  </a:lnTo>
                  <a:lnTo>
                    <a:pt x="39821" y="363540"/>
                  </a:lnTo>
                  <a:lnTo>
                    <a:pt x="18323" y="323933"/>
                  </a:lnTo>
                  <a:lnTo>
                    <a:pt x="4737" y="280164"/>
                  </a:lnTo>
                  <a:lnTo>
                    <a:pt x="0" y="233172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65350" y="3683634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734055" y="4166615"/>
            <a:ext cx="489584" cy="489584"/>
            <a:chOff x="2734055" y="4166615"/>
            <a:chExt cx="489584" cy="489584"/>
          </a:xfrm>
        </p:grpSpPr>
        <p:sp>
          <p:nvSpPr>
            <p:cNvPr id="10" name="object 10"/>
            <p:cNvSpPr/>
            <p:nvPr/>
          </p:nvSpPr>
          <p:spPr>
            <a:xfrm>
              <a:off x="2745485" y="417804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233171" y="0"/>
                  </a:moveTo>
                  <a:lnTo>
                    <a:pt x="186179" y="4737"/>
                  </a:lnTo>
                  <a:lnTo>
                    <a:pt x="142410" y="18323"/>
                  </a:lnTo>
                  <a:lnTo>
                    <a:pt x="102803" y="39821"/>
                  </a:lnTo>
                  <a:lnTo>
                    <a:pt x="68294" y="68294"/>
                  </a:lnTo>
                  <a:lnTo>
                    <a:pt x="39821" y="102803"/>
                  </a:lnTo>
                  <a:lnTo>
                    <a:pt x="18323" y="142410"/>
                  </a:lnTo>
                  <a:lnTo>
                    <a:pt x="4737" y="186179"/>
                  </a:lnTo>
                  <a:lnTo>
                    <a:pt x="0" y="233171"/>
                  </a:lnTo>
                  <a:lnTo>
                    <a:pt x="4737" y="280164"/>
                  </a:lnTo>
                  <a:lnTo>
                    <a:pt x="18323" y="323933"/>
                  </a:lnTo>
                  <a:lnTo>
                    <a:pt x="39821" y="363540"/>
                  </a:lnTo>
                  <a:lnTo>
                    <a:pt x="68294" y="398049"/>
                  </a:lnTo>
                  <a:lnTo>
                    <a:pt x="102803" y="426522"/>
                  </a:lnTo>
                  <a:lnTo>
                    <a:pt x="142410" y="448020"/>
                  </a:lnTo>
                  <a:lnTo>
                    <a:pt x="186179" y="461606"/>
                  </a:lnTo>
                  <a:lnTo>
                    <a:pt x="233171" y="466343"/>
                  </a:lnTo>
                  <a:lnTo>
                    <a:pt x="280164" y="461606"/>
                  </a:lnTo>
                  <a:lnTo>
                    <a:pt x="323933" y="448020"/>
                  </a:lnTo>
                  <a:lnTo>
                    <a:pt x="363540" y="426522"/>
                  </a:lnTo>
                  <a:lnTo>
                    <a:pt x="398049" y="398049"/>
                  </a:lnTo>
                  <a:lnTo>
                    <a:pt x="426522" y="363540"/>
                  </a:lnTo>
                  <a:lnTo>
                    <a:pt x="448020" y="323933"/>
                  </a:lnTo>
                  <a:lnTo>
                    <a:pt x="461606" y="280164"/>
                  </a:lnTo>
                  <a:lnTo>
                    <a:pt x="466344" y="233171"/>
                  </a:lnTo>
                  <a:lnTo>
                    <a:pt x="461606" y="186179"/>
                  </a:lnTo>
                  <a:lnTo>
                    <a:pt x="448020" y="142410"/>
                  </a:lnTo>
                  <a:lnTo>
                    <a:pt x="426522" y="102803"/>
                  </a:lnTo>
                  <a:lnTo>
                    <a:pt x="398049" y="68294"/>
                  </a:lnTo>
                  <a:lnTo>
                    <a:pt x="363540" y="39821"/>
                  </a:lnTo>
                  <a:lnTo>
                    <a:pt x="323933" y="18323"/>
                  </a:lnTo>
                  <a:lnTo>
                    <a:pt x="280164" y="4737"/>
                  </a:lnTo>
                  <a:lnTo>
                    <a:pt x="2331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45485" y="417804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0" y="233171"/>
                  </a:moveTo>
                  <a:lnTo>
                    <a:pt x="4737" y="186179"/>
                  </a:lnTo>
                  <a:lnTo>
                    <a:pt x="18323" y="142410"/>
                  </a:lnTo>
                  <a:lnTo>
                    <a:pt x="39821" y="102803"/>
                  </a:lnTo>
                  <a:lnTo>
                    <a:pt x="68294" y="68294"/>
                  </a:lnTo>
                  <a:lnTo>
                    <a:pt x="102803" y="39821"/>
                  </a:lnTo>
                  <a:lnTo>
                    <a:pt x="142410" y="18323"/>
                  </a:lnTo>
                  <a:lnTo>
                    <a:pt x="186179" y="4737"/>
                  </a:lnTo>
                  <a:lnTo>
                    <a:pt x="233171" y="0"/>
                  </a:lnTo>
                  <a:lnTo>
                    <a:pt x="280164" y="4737"/>
                  </a:lnTo>
                  <a:lnTo>
                    <a:pt x="323933" y="18323"/>
                  </a:lnTo>
                  <a:lnTo>
                    <a:pt x="363540" y="39821"/>
                  </a:lnTo>
                  <a:lnTo>
                    <a:pt x="398049" y="68294"/>
                  </a:lnTo>
                  <a:lnTo>
                    <a:pt x="426522" y="102803"/>
                  </a:lnTo>
                  <a:lnTo>
                    <a:pt x="448020" y="142410"/>
                  </a:lnTo>
                  <a:lnTo>
                    <a:pt x="461606" y="186179"/>
                  </a:lnTo>
                  <a:lnTo>
                    <a:pt x="466344" y="233171"/>
                  </a:lnTo>
                  <a:lnTo>
                    <a:pt x="461606" y="280164"/>
                  </a:lnTo>
                  <a:lnTo>
                    <a:pt x="448020" y="323933"/>
                  </a:lnTo>
                  <a:lnTo>
                    <a:pt x="426522" y="363540"/>
                  </a:lnTo>
                  <a:lnTo>
                    <a:pt x="398049" y="398049"/>
                  </a:lnTo>
                  <a:lnTo>
                    <a:pt x="363540" y="426522"/>
                  </a:lnTo>
                  <a:lnTo>
                    <a:pt x="323933" y="448020"/>
                  </a:lnTo>
                  <a:lnTo>
                    <a:pt x="280164" y="461606"/>
                  </a:lnTo>
                  <a:lnTo>
                    <a:pt x="233171" y="466343"/>
                  </a:lnTo>
                  <a:lnTo>
                    <a:pt x="186179" y="461606"/>
                  </a:lnTo>
                  <a:lnTo>
                    <a:pt x="142410" y="448020"/>
                  </a:lnTo>
                  <a:lnTo>
                    <a:pt x="102803" y="426522"/>
                  </a:lnTo>
                  <a:lnTo>
                    <a:pt x="68294" y="398049"/>
                  </a:lnTo>
                  <a:lnTo>
                    <a:pt x="39821" y="363540"/>
                  </a:lnTo>
                  <a:lnTo>
                    <a:pt x="18323" y="323933"/>
                  </a:lnTo>
                  <a:lnTo>
                    <a:pt x="4737" y="280164"/>
                  </a:lnTo>
                  <a:lnTo>
                    <a:pt x="0" y="233171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65501" y="4207586"/>
            <a:ext cx="229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44167" y="4177284"/>
            <a:ext cx="467995" cy="466725"/>
          </a:xfrm>
          <a:custGeom>
            <a:avLst/>
            <a:gdLst/>
            <a:ahLst/>
            <a:cxnLst/>
            <a:rect l="l" t="t" r="r" b="b"/>
            <a:pathLst>
              <a:path w="467994" h="466725">
                <a:moveTo>
                  <a:pt x="233934" y="0"/>
                </a:moveTo>
                <a:lnTo>
                  <a:pt x="186799" y="4737"/>
                </a:lnTo>
                <a:lnTo>
                  <a:pt x="142892" y="18323"/>
                </a:lnTo>
                <a:lnTo>
                  <a:pt x="103156" y="39821"/>
                </a:lnTo>
                <a:lnTo>
                  <a:pt x="68532" y="68294"/>
                </a:lnTo>
                <a:lnTo>
                  <a:pt x="39962" y="102803"/>
                </a:lnTo>
                <a:lnTo>
                  <a:pt x="18389" y="142410"/>
                </a:lnTo>
                <a:lnTo>
                  <a:pt x="4754" y="186179"/>
                </a:lnTo>
                <a:lnTo>
                  <a:pt x="0" y="233172"/>
                </a:lnTo>
                <a:lnTo>
                  <a:pt x="4754" y="280164"/>
                </a:lnTo>
                <a:lnTo>
                  <a:pt x="18389" y="323933"/>
                </a:lnTo>
                <a:lnTo>
                  <a:pt x="39962" y="363540"/>
                </a:lnTo>
                <a:lnTo>
                  <a:pt x="68532" y="398049"/>
                </a:lnTo>
                <a:lnTo>
                  <a:pt x="103156" y="426522"/>
                </a:lnTo>
                <a:lnTo>
                  <a:pt x="142892" y="448020"/>
                </a:lnTo>
                <a:lnTo>
                  <a:pt x="186799" y="461606"/>
                </a:lnTo>
                <a:lnTo>
                  <a:pt x="233934" y="466344"/>
                </a:lnTo>
                <a:lnTo>
                  <a:pt x="281068" y="461606"/>
                </a:lnTo>
                <a:lnTo>
                  <a:pt x="324975" y="448020"/>
                </a:lnTo>
                <a:lnTo>
                  <a:pt x="364711" y="426522"/>
                </a:lnTo>
                <a:lnTo>
                  <a:pt x="399335" y="398049"/>
                </a:lnTo>
                <a:lnTo>
                  <a:pt x="427905" y="363540"/>
                </a:lnTo>
                <a:lnTo>
                  <a:pt x="449478" y="323933"/>
                </a:lnTo>
                <a:lnTo>
                  <a:pt x="463113" y="280164"/>
                </a:lnTo>
                <a:lnTo>
                  <a:pt x="467868" y="233172"/>
                </a:lnTo>
                <a:lnTo>
                  <a:pt x="463113" y="186179"/>
                </a:lnTo>
                <a:lnTo>
                  <a:pt x="449478" y="142410"/>
                </a:lnTo>
                <a:lnTo>
                  <a:pt x="427905" y="102803"/>
                </a:lnTo>
                <a:lnTo>
                  <a:pt x="399335" y="68294"/>
                </a:lnTo>
                <a:lnTo>
                  <a:pt x="364711" y="39821"/>
                </a:lnTo>
                <a:lnTo>
                  <a:pt x="324975" y="18323"/>
                </a:lnTo>
                <a:lnTo>
                  <a:pt x="281068" y="4737"/>
                </a:lnTo>
                <a:lnTo>
                  <a:pt x="2339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65325" y="4207586"/>
            <a:ext cx="229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0655" y="4873244"/>
            <a:ext cx="1078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5185" algn="l"/>
              </a:tabLst>
            </a:pPr>
            <a:r>
              <a:rPr sz="2400" b="1" spc="-5" dirty="0">
                <a:latin typeface="Arial"/>
                <a:cs typeface="Arial"/>
              </a:rPr>
              <a:t>A	</a:t>
            </a:r>
            <a:r>
              <a:rPr sz="3600" b="1" spc="-7" baseline="1157" dirty="0">
                <a:latin typeface="Arial"/>
                <a:cs typeface="Arial"/>
              </a:rPr>
              <a:t>B</a:t>
            </a:r>
            <a:endParaRPr sz="3600" baseline="1157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33014" y="4905882"/>
            <a:ext cx="1003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0255" algn="l"/>
              </a:tabLst>
            </a:pPr>
            <a:r>
              <a:rPr sz="2400" b="1" spc="-5" dirty="0">
                <a:latin typeface="Arial"/>
                <a:cs typeface="Arial"/>
              </a:rPr>
              <a:t>C	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748528" y="3642359"/>
            <a:ext cx="2240280" cy="1306195"/>
            <a:chOff x="5748528" y="3642359"/>
            <a:chExt cx="2240280" cy="1306195"/>
          </a:xfrm>
        </p:grpSpPr>
        <p:sp>
          <p:nvSpPr>
            <p:cNvPr id="18" name="object 18"/>
            <p:cNvSpPr/>
            <p:nvPr/>
          </p:nvSpPr>
          <p:spPr>
            <a:xfrm>
              <a:off x="5759958" y="3886961"/>
              <a:ext cx="2217420" cy="1050290"/>
            </a:xfrm>
            <a:custGeom>
              <a:avLst/>
              <a:gdLst/>
              <a:ahLst/>
              <a:cxnLst/>
              <a:rect l="l" t="t" r="r" b="b"/>
              <a:pathLst>
                <a:path w="2217420" h="1050289">
                  <a:moveTo>
                    <a:pt x="2042160" y="699515"/>
                  </a:moveTo>
                  <a:lnTo>
                    <a:pt x="2217419" y="1050036"/>
                  </a:lnTo>
                </a:path>
                <a:path w="2217420" h="1050289">
                  <a:moveTo>
                    <a:pt x="1342643" y="0"/>
                  </a:moveTo>
                  <a:lnTo>
                    <a:pt x="1751075" y="406907"/>
                  </a:lnTo>
                </a:path>
                <a:path w="2217420" h="1050289">
                  <a:moveTo>
                    <a:pt x="1751075" y="699515"/>
                  </a:moveTo>
                  <a:lnTo>
                    <a:pt x="1516380" y="1050036"/>
                  </a:lnTo>
                </a:path>
                <a:path w="2217420" h="1050289">
                  <a:moveTo>
                    <a:pt x="525779" y="640080"/>
                  </a:moveTo>
                  <a:lnTo>
                    <a:pt x="758951" y="990600"/>
                  </a:lnTo>
                </a:path>
                <a:path w="2217420" h="1050289">
                  <a:moveTo>
                    <a:pt x="350519" y="640080"/>
                  </a:moveTo>
                  <a:lnTo>
                    <a:pt x="0" y="990600"/>
                  </a:lnTo>
                </a:path>
                <a:path w="2217420" h="1050289">
                  <a:moveTo>
                    <a:pt x="992123" y="57912"/>
                  </a:moveTo>
                  <a:lnTo>
                    <a:pt x="525779" y="406907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94170" y="3653789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233172" y="0"/>
                  </a:moveTo>
                  <a:lnTo>
                    <a:pt x="186179" y="4737"/>
                  </a:lnTo>
                  <a:lnTo>
                    <a:pt x="142410" y="18323"/>
                  </a:lnTo>
                  <a:lnTo>
                    <a:pt x="102803" y="39821"/>
                  </a:lnTo>
                  <a:lnTo>
                    <a:pt x="68294" y="68294"/>
                  </a:lnTo>
                  <a:lnTo>
                    <a:pt x="39821" y="102803"/>
                  </a:lnTo>
                  <a:lnTo>
                    <a:pt x="18323" y="142410"/>
                  </a:lnTo>
                  <a:lnTo>
                    <a:pt x="4737" y="186179"/>
                  </a:lnTo>
                  <a:lnTo>
                    <a:pt x="0" y="233172"/>
                  </a:lnTo>
                  <a:lnTo>
                    <a:pt x="4737" y="280164"/>
                  </a:lnTo>
                  <a:lnTo>
                    <a:pt x="18323" y="323933"/>
                  </a:lnTo>
                  <a:lnTo>
                    <a:pt x="39821" y="363540"/>
                  </a:lnTo>
                  <a:lnTo>
                    <a:pt x="68294" y="398049"/>
                  </a:lnTo>
                  <a:lnTo>
                    <a:pt x="102803" y="426522"/>
                  </a:lnTo>
                  <a:lnTo>
                    <a:pt x="142410" y="448020"/>
                  </a:lnTo>
                  <a:lnTo>
                    <a:pt x="186179" y="461606"/>
                  </a:lnTo>
                  <a:lnTo>
                    <a:pt x="233172" y="466344"/>
                  </a:lnTo>
                  <a:lnTo>
                    <a:pt x="280164" y="461606"/>
                  </a:lnTo>
                  <a:lnTo>
                    <a:pt x="323933" y="448020"/>
                  </a:lnTo>
                  <a:lnTo>
                    <a:pt x="363540" y="426522"/>
                  </a:lnTo>
                  <a:lnTo>
                    <a:pt x="398049" y="398049"/>
                  </a:lnTo>
                  <a:lnTo>
                    <a:pt x="426522" y="363540"/>
                  </a:lnTo>
                  <a:lnTo>
                    <a:pt x="448020" y="323933"/>
                  </a:lnTo>
                  <a:lnTo>
                    <a:pt x="461606" y="280164"/>
                  </a:lnTo>
                  <a:lnTo>
                    <a:pt x="466344" y="233172"/>
                  </a:lnTo>
                  <a:lnTo>
                    <a:pt x="461606" y="186179"/>
                  </a:lnTo>
                  <a:lnTo>
                    <a:pt x="448020" y="142410"/>
                  </a:lnTo>
                  <a:lnTo>
                    <a:pt x="426522" y="102803"/>
                  </a:lnTo>
                  <a:lnTo>
                    <a:pt x="398049" y="68294"/>
                  </a:lnTo>
                  <a:lnTo>
                    <a:pt x="363540" y="39821"/>
                  </a:lnTo>
                  <a:lnTo>
                    <a:pt x="323933" y="18323"/>
                  </a:lnTo>
                  <a:lnTo>
                    <a:pt x="280164" y="4737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94170" y="3653789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0" y="233172"/>
                  </a:moveTo>
                  <a:lnTo>
                    <a:pt x="4737" y="186179"/>
                  </a:lnTo>
                  <a:lnTo>
                    <a:pt x="18323" y="142410"/>
                  </a:lnTo>
                  <a:lnTo>
                    <a:pt x="39821" y="102803"/>
                  </a:lnTo>
                  <a:lnTo>
                    <a:pt x="68294" y="68294"/>
                  </a:lnTo>
                  <a:lnTo>
                    <a:pt x="102803" y="39821"/>
                  </a:lnTo>
                  <a:lnTo>
                    <a:pt x="142410" y="18323"/>
                  </a:lnTo>
                  <a:lnTo>
                    <a:pt x="186179" y="4737"/>
                  </a:lnTo>
                  <a:lnTo>
                    <a:pt x="233172" y="0"/>
                  </a:lnTo>
                  <a:lnTo>
                    <a:pt x="280164" y="4737"/>
                  </a:lnTo>
                  <a:lnTo>
                    <a:pt x="323933" y="18323"/>
                  </a:lnTo>
                  <a:lnTo>
                    <a:pt x="363540" y="39821"/>
                  </a:lnTo>
                  <a:lnTo>
                    <a:pt x="398049" y="68294"/>
                  </a:lnTo>
                  <a:lnTo>
                    <a:pt x="426522" y="102803"/>
                  </a:lnTo>
                  <a:lnTo>
                    <a:pt x="448020" y="142410"/>
                  </a:lnTo>
                  <a:lnTo>
                    <a:pt x="461606" y="186179"/>
                  </a:lnTo>
                  <a:lnTo>
                    <a:pt x="466344" y="233172"/>
                  </a:lnTo>
                  <a:lnTo>
                    <a:pt x="461606" y="280164"/>
                  </a:lnTo>
                  <a:lnTo>
                    <a:pt x="448020" y="323933"/>
                  </a:lnTo>
                  <a:lnTo>
                    <a:pt x="426522" y="363540"/>
                  </a:lnTo>
                  <a:lnTo>
                    <a:pt x="398049" y="398049"/>
                  </a:lnTo>
                  <a:lnTo>
                    <a:pt x="363540" y="426522"/>
                  </a:lnTo>
                  <a:lnTo>
                    <a:pt x="323933" y="448020"/>
                  </a:lnTo>
                  <a:lnTo>
                    <a:pt x="280164" y="461606"/>
                  </a:lnTo>
                  <a:lnTo>
                    <a:pt x="233172" y="466344"/>
                  </a:lnTo>
                  <a:lnTo>
                    <a:pt x="186179" y="461606"/>
                  </a:lnTo>
                  <a:lnTo>
                    <a:pt x="142410" y="448020"/>
                  </a:lnTo>
                  <a:lnTo>
                    <a:pt x="102803" y="426522"/>
                  </a:lnTo>
                  <a:lnTo>
                    <a:pt x="68294" y="398049"/>
                  </a:lnTo>
                  <a:lnTo>
                    <a:pt x="39821" y="363540"/>
                  </a:lnTo>
                  <a:lnTo>
                    <a:pt x="18323" y="323933"/>
                  </a:lnTo>
                  <a:lnTo>
                    <a:pt x="4737" y="280164"/>
                  </a:lnTo>
                  <a:lnTo>
                    <a:pt x="0" y="233172"/>
                  </a:lnTo>
                  <a:close/>
                </a:path>
              </a:pathLst>
            </a:custGeom>
            <a:ln w="22859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814184" y="3683634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382256" y="4166615"/>
            <a:ext cx="489584" cy="489584"/>
            <a:chOff x="7382256" y="4166615"/>
            <a:chExt cx="489584" cy="489584"/>
          </a:xfrm>
        </p:grpSpPr>
        <p:sp>
          <p:nvSpPr>
            <p:cNvPr id="23" name="object 23"/>
            <p:cNvSpPr/>
            <p:nvPr/>
          </p:nvSpPr>
          <p:spPr>
            <a:xfrm>
              <a:off x="7393686" y="417804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233172" y="0"/>
                  </a:moveTo>
                  <a:lnTo>
                    <a:pt x="186179" y="4737"/>
                  </a:lnTo>
                  <a:lnTo>
                    <a:pt x="142410" y="18323"/>
                  </a:lnTo>
                  <a:lnTo>
                    <a:pt x="102803" y="39821"/>
                  </a:lnTo>
                  <a:lnTo>
                    <a:pt x="68294" y="68294"/>
                  </a:lnTo>
                  <a:lnTo>
                    <a:pt x="39821" y="102803"/>
                  </a:lnTo>
                  <a:lnTo>
                    <a:pt x="18323" y="142410"/>
                  </a:lnTo>
                  <a:lnTo>
                    <a:pt x="4737" y="186179"/>
                  </a:lnTo>
                  <a:lnTo>
                    <a:pt x="0" y="233171"/>
                  </a:lnTo>
                  <a:lnTo>
                    <a:pt x="4737" y="280164"/>
                  </a:lnTo>
                  <a:lnTo>
                    <a:pt x="18323" y="323933"/>
                  </a:lnTo>
                  <a:lnTo>
                    <a:pt x="39821" y="363540"/>
                  </a:lnTo>
                  <a:lnTo>
                    <a:pt x="68294" y="398049"/>
                  </a:lnTo>
                  <a:lnTo>
                    <a:pt x="102803" y="426522"/>
                  </a:lnTo>
                  <a:lnTo>
                    <a:pt x="142410" y="448020"/>
                  </a:lnTo>
                  <a:lnTo>
                    <a:pt x="186179" y="461606"/>
                  </a:lnTo>
                  <a:lnTo>
                    <a:pt x="233172" y="466343"/>
                  </a:lnTo>
                  <a:lnTo>
                    <a:pt x="280164" y="461606"/>
                  </a:lnTo>
                  <a:lnTo>
                    <a:pt x="323933" y="448020"/>
                  </a:lnTo>
                  <a:lnTo>
                    <a:pt x="363540" y="426522"/>
                  </a:lnTo>
                  <a:lnTo>
                    <a:pt x="398049" y="398049"/>
                  </a:lnTo>
                  <a:lnTo>
                    <a:pt x="426522" y="363540"/>
                  </a:lnTo>
                  <a:lnTo>
                    <a:pt x="448020" y="323933"/>
                  </a:lnTo>
                  <a:lnTo>
                    <a:pt x="461606" y="280164"/>
                  </a:lnTo>
                  <a:lnTo>
                    <a:pt x="466344" y="233171"/>
                  </a:lnTo>
                  <a:lnTo>
                    <a:pt x="461606" y="186179"/>
                  </a:lnTo>
                  <a:lnTo>
                    <a:pt x="448020" y="142410"/>
                  </a:lnTo>
                  <a:lnTo>
                    <a:pt x="426522" y="102803"/>
                  </a:lnTo>
                  <a:lnTo>
                    <a:pt x="398049" y="68294"/>
                  </a:lnTo>
                  <a:lnTo>
                    <a:pt x="363540" y="39821"/>
                  </a:lnTo>
                  <a:lnTo>
                    <a:pt x="323933" y="18323"/>
                  </a:lnTo>
                  <a:lnTo>
                    <a:pt x="280164" y="4737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93686" y="417804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0" y="233171"/>
                  </a:moveTo>
                  <a:lnTo>
                    <a:pt x="4737" y="186179"/>
                  </a:lnTo>
                  <a:lnTo>
                    <a:pt x="18323" y="142410"/>
                  </a:lnTo>
                  <a:lnTo>
                    <a:pt x="39821" y="102803"/>
                  </a:lnTo>
                  <a:lnTo>
                    <a:pt x="68294" y="68294"/>
                  </a:lnTo>
                  <a:lnTo>
                    <a:pt x="102803" y="39821"/>
                  </a:lnTo>
                  <a:lnTo>
                    <a:pt x="142410" y="18323"/>
                  </a:lnTo>
                  <a:lnTo>
                    <a:pt x="186179" y="4737"/>
                  </a:lnTo>
                  <a:lnTo>
                    <a:pt x="233172" y="0"/>
                  </a:lnTo>
                  <a:lnTo>
                    <a:pt x="280164" y="4737"/>
                  </a:lnTo>
                  <a:lnTo>
                    <a:pt x="323933" y="18323"/>
                  </a:lnTo>
                  <a:lnTo>
                    <a:pt x="363540" y="39821"/>
                  </a:lnTo>
                  <a:lnTo>
                    <a:pt x="398049" y="68294"/>
                  </a:lnTo>
                  <a:lnTo>
                    <a:pt x="426522" y="102803"/>
                  </a:lnTo>
                  <a:lnTo>
                    <a:pt x="448020" y="142410"/>
                  </a:lnTo>
                  <a:lnTo>
                    <a:pt x="461606" y="186179"/>
                  </a:lnTo>
                  <a:lnTo>
                    <a:pt x="466344" y="233171"/>
                  </a:lnTo>
                  <a:lnTo>
                    <a:pt x="461606" y="280164"/>
                  </a:lnTo>
                  <a:lnTo>
                    <a:pt x="448020" y="323933"/>
                  </a:lnTo>
                  <a:lnTo>
                    <a:pt x="426522" y="363540"/>
                  </a:lnTo>
                  <a:lnTo>
                    <a:pt x="398049" y="398049"/>
                  </a:lnTo>
                  <a:lnTo>
                    <a:pt x="363540" y="426522"/>
                  </a:lnTo>
                  <a:lnTo>
                    <a:pt x="323933" y="448020"/>
                  </a:lnTo>
                  <a:lnTo>
                    <a:pt x="280164" y="461606"/>
                  </a:lnTo>
                  <a:lnTo>
                    <a:pt x="233172" y="466343"/>
                  </a:lnTo>
                  <a:lnTo>
                    <a:pt x="186179" y="461606"/>
                  </a:lnTo>
                  <a:lnTo>
                    <a:pt x="142410" y="448020"/>
                  </a:lnTo>
                  <a:lnTo>
                    <a:pt x="102803" y="426522"/>
                  </a:lnTo>
                  <a:lnTo>
                    <a:pt x="68294" y="398049"/>
                  </a:lnTo>
                  <a:lnTo>
                    <a:pt x="39821" y="363540"/>
                  </a:lnTo>
                  <a:lnTo>
                    <a:pt x="18323" y="323933"/>
                  </a:lnTo>
                  <a:lnTo>
                    <a:pt x="4737" y="280164"/>
                  </a:lnTo>
                  <a:lnTo>
                    <a:pt x="0" y="233171"/>
                  </a:lnTo>
                  <a:close/>
                </a:path>
              </a:pathLst>
            </a:custGeom>
            <a:ln w="22859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514335" y="4207586"/>
            <a:ext cx="229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92367" y="4177284"/>
            <a:ext cx="467995" cy="466725"/>
          </a:xfrm>
          <a:custGeom>
            <a:avLst/>
            <a:gdLst/>
            <a:ahLst/>
            <a:cxnLst/>
            <a:rect l="l" t="t" r="r" b="b"/>
            <a:pathLst>
              <a:path w="467995" h="466725">
                <a:moveTo>
                  <a:pt x="233934" y="0"/>
                </a:moveTo>
                <a:lnTo>
                  <a:pt x="186799" y="4737"/>
                </a:lnTo>
                <a:lnTo>
                  <a:pt x="142892" y="18323"/>
                </a:lnTo>
                <a:lnTo>
                  <a:pt x="103156" y="39821"/>
                </a:lnTo>
                <a:lnTo>
                  <a:pt x="68532" y="68294"/>
                </a:lnTo>
                <a:lnTo>
                  <a:pt x="39962" y="102803"/>
                </a:lnTo>
                <a:lnTo>
                  <a:pt x="18389" y="142410"/>
                </a:lnTo>
                <a:lnTo>
                  <a:pt x="4754" y="186179"/>
                </a:lnTo>
                <a:lnTo>
                  <a:pt x="0" y="233172"/>
                </a:lnTo>
                <a:lnTo>
                  <a:pt x="4754" y="280164"/>
                </a:lnTo>
                <a:lnTo>
                  <a:pt x="18389" y="323933"/>
                </a:lnTo>
                <a:lnTo>
                  <a:pt x="39962" y="363540"/>
                </a:lnTo>
                <a:lnTo>
                  <a:pt x="68532" y="398049"/>
                </a:lnTo>
                <a:lnTo>
                  <a:pt x="103156" y="426522"/>
                </a:lnTo>
                <a:lnTo>
                  <a:pt x="142892" y="448020"/>
                </a:lnTo>
                <a:lnTo>
                  <a:pt x="186799" y="461606"/>
                </a:lnTo>
                <a:lnTo>
                  <a:pt x="233934" y="466344"/>
                </a:lnTo>
                <a:lnTo>
                  <a:pt x="281068" y="461606"/>
                </a:lnTo>
                <a:lnTo>
                  <a:pt x="324975" y="448020"/>
                </a:lnTo>
                <a:lnTo>
                  <a:pt x="364711" y="426522"/>
                </a:lnTo>
                <a:lnTo>
                  <a:pt x="399335" y="398049"/>
                </a:lnTo>
                <a:lnTo>
                  <a:pt x="427905" y="363540"/>
                </a:lnTo>
                <a:lnTo>
                  <a:pt x="449478" y="323933"/>
                </a:lnTo>
                <a:lnTo>
                  <a:pt x="463113" y="280164"/>
                </a:lnTo>
                <a:lnTo>
                  <a:pt x="467868" y="233172"/>
                </a:lnTo>
                <a:lnTo>
                  <a:pt x="463113" y="186179"/>
                </a:lnTo>
                <a:lnTo>
                  <a:pt x="449478" y="142410"/>
                </a:lnTo>
                <a:lnTo>
                  <a:pt x="427905" y="102803"/>
                </a:lnTo>
                <a:lnTo>
                  <a:pt x="399335" y="68294"/>
                </a:lnTo>
                <a:lnTo>
                  <a:pt x="364711" y="39821"/>
                </a:lnTo>
                <a:lnTo>
                  <a:pt x="324975" y="18323"/>
                </a:lnTo>
                <a:lnTo>
                  <a:pt x="281068" y="4737"/>
                </a:lnTo>
                <a:lnTo>
                  <a:pt x="23393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113779" y="4207586"/>
            <a:ext cx="229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79490" y="4873244"/>
            <a:ext cx="1078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5185" algn="l"/>
              </a:tabLst>
            </a:pPr>
            <a:r>
              <a:rPr sz="2400" b="1" spc="-5" dirty="0">
                <a:latin typeface="Arial"/>
                <a:cs typeface="Arial"/>
              </a:rPr>
              <a:t>A	</a:t>
            </a:r>
            <a:r>
              <a:rPr sz="3600" b="1" spc="-7" baseline="1157" dirty="0">
                <a:latin typeface="Arial"/>
                <a:cs typeface="Arial"/>
              </a:rPr>
              <a:t>B</a:t>
            </a:r>
            <a:endParaRPr sz="3600" baseline="1157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81850" y="4905882"/>
            <a:ext cx="1003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0255" algn="l"/>
              </a:tabLst>
            </a:pPr>
            <a:r>
              <a:rPr sz="2400" b="1" spc="-5" dirty="0">
                <a:latin typeface="Arial"/>
                <a:cs typeface="Arial"/>
              </a:rPr>
              <a:t>C	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296155" y="4137659"/>
            <a:ext cx="1056640" cy="626745"/>
            <a:chOff x="4296155" y="4137659"/>
            <a:chExt cx="1056640" cy="626745"/>
          </a:xfrm>
        </p:grpSpPr>
        <p:sp>
          <p:nvSpPr>
            <p:cNvPr id="31" name="object 31"/>
            <p:cNvSpPr/>
            <p:nvPr/>
          </p:nvSpPr>
          <p:spPr>
            <a:xfrm>
              <a:off x="4307585" y="4149089"/>
              <a:ext cx="1033780" cy="603885"/>
            </a:xfrm>
            <a:custGeom>
              <a:avLst/>
              <a:gdLst/>
              <a:ahLst/>
              <a:cxnLst/>
              <a:rect l="l" t="t" r="r" b="b"/>
              <a:pathLst>
                <a:path w="1033779" h="603885">
                  <a:moveTo>
                    <a:pt x="775080" y="0"/>
                  </a:moveTo>
                  <a:lnTo>
                    <a:pt x="775080" y="150876"/>
                  </a:lnTo>
                  <a:lnTo>
                    <a:pt x="0" y="150876"/>
                  </a:lnTo>
                  <a:lnTo>
                    <a:pt x="0" y="452628"/>
                  </a:lnTo>
                  <a:lnTo>
                    <a:pt x="775080" y="452628"/>
                  </a:lnTo>
                  <a:lnTo>
                    <a:pt x="775080" y="603504"/>
                  </a:lnTo>
                  <a:lnTo>
                    <a:pt x="1033272" y="301752"/>
                  </a:lnTo>
                  <a:lnTo>
                    <a:pt x="775080" y="0"/>
                  </a:lnTo>
                  <a:close/>
                </a:path>
              </a:pathLst>
            </a:custGeom>
            <a:solidFill>
              <a:srgbClr val="A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07585" y="4149089"/>
              <a:ext cx="1033780" cy="603885"/>
            </a:xfrm>
            <a:custGeom>
              <a:avLst/>
              <a:gdLst/>
              <a:ahLst/>
              <a:cxnLst/>
              <a:rect l="l" t="t" r="r" b="b"/>
              <a:pathLst>
                <a:path w="1033779" h="603885">
                  <a:moveTo>
                    <a:pt x="0" y="150876"/>
                  </a:moveTo>
                  <a:lnTo>
                    <a:pt x="775080" y="150876"/>
                  </a:lnTo>
                  <a:lnTo>
                    <a:pt x="775080" y="0"/>
                  </a:lnTo>
                  <a:lnTo>
                    <a:pt x="1033272" y="301752"/>
                  </a:lnTo>
                  <a:lnTo>
                    <a:pt x="775080" y="603504"/>
                  </a:lnTo>
                  <a:lnTo>
                    <a:pt x="775080" y="452628"/>
                  </a:lnTo>
                  <a:lnTo>
                    <a:pt x="0" y="452628"/>
                  </a:lnTo>
                  <a:lnTo>
                    <a:pt x="0" y="150876"/>
                  </a:lnTo>
                  <a:close/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1785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AC0000"/>
                </a:solidFill>
                <a:latin typeface="Calibri"/>
                <a:cs typeface="Calibri"/>
              </a:rPr>
              <a:t>Adım</a:t>
            </a:r>
            <a:r>
              <a:rPr sz="3600" b="1" spc="-8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AC0000"/>
                </a:solidFill>
                <a:latin typeface="Calibri"/>
                <a:cs typeface="Calibri"/>
              </a:rPr>
              <a:t>2-A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4145" y="1821307"/>
            <a:ext cx="650811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lr>
                <a:srgbClr val="AC0000"/>
              </a:buClr>
              <a:buSzPct val="65000"/>
              <a:buFont typeface="Wingdings"/>
              <a:buChar char=""/>
              <a:tabLst>
                <a:tab pos="354965" algn="l"/>
                <a:tab pos="356235" algn="l"/>
              </a:tabLst>
            </a:pP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Adım 2</a:t>
            </a:r>
            <a:r>
              <a:rPr sz="2000" b="1" dirty="0">
                <a:latin typeface="Calibri"/>
                <a:cs typeface="Calibri"/>
              </a:rPr>
              <a:t>-A2: </a:t>
            </a:r>
            <a:r>
              <a:rPr sz="2000" dirty="0">
                <a:latin typeface="Calibri"/>
                <a:cs typeface="Calibri"/>
              </a:rPr>
              <a:t>S’in </a:t>
            </a:r>
            <a:r>
              <a:rPr sz="2000" spc="-5" dirty="0">
                <a:latin typeface="Calibri"/>
                <a:cs typeface="Calibri"/>
              </a:rPr>
              <a:t>sol </a:t>
            </a:r>
            <a:r>
              <a:rPr sz="2000" dirty="0">
                <a:latin typeface="Calibri"/>
                <a:cs typeface="Calibri"/>
              </a:rPr>
              <a:t>çocuğu </a:t>
            </a:r>
            <a:r>
              <a:rPr sz="2000" spc="-5" dirty="0">
                <a:latin typeface="Calibri"/>
                <a:cs typeface="Calibri"/>
              </a:rPr>
              <a:t>kırmızı ise, </a:t>
            </a:r>
            <a:r>
              <a:rPr sz="2000" dirty="0">
                <a:latin typeface="Calibri"/>
                <a:cs typeface="Calibri"/>
              </a:rPr>
              <a:t>çift döndürme </a:t>
            </a:r>
            <a:r>
              <a:rPr sz="2000" spc="-10" dirty="0">
                <a:latin typeface="Calibri"/>
                <a:cs typeface="Calibri"/>
              </a:rPr>
              <a:t>yap </a:t>
            </a:r>
            <a:r>
              <a:rPr sz="2000" spc="-20" dirty="0">
                <a:latin typeface="Calibri"/>
                <a:cs typeface="Calibri"/>
              </a:rPr>
              <a:t>ve  </a:t>
            </a:r>
            <a:r>
              <a:rPr sz="2000" spc="-5" dirty="0">
                <a:latin typeface="Calibri"/>
                <a:cs typeface="Calibri"/>
              </a:rPr>
              <a:t>renklendir(P </a:t>
            </a:r>
            <a:r>
              <a:rPr sz="2000" spc="-10" dirty="0">
                <a:latin typeface="Calibri"/>
                <a:cs typeface="Calibri"/>
              </a:rPr>
              <a:t>siyah </a:t>
            </a:r>
            <a:r>
              <a:rPr sz="2000" spc="-5" dirty="0">
                <a:latin typeface="Calibri"/>
                <a:cs typeface="Calibri"/>
              </a:rPr>
              <a:t>ise sadece </a:t>
            </a:r>
            <a:r>
              <a:rPr sz="2000" dirty="0">
                <a:latin typeface="Calibri"/>
                <a:cs typeface="Calibri"/>
              </a:rPr>
              <a:t>X </a:t>
            </a:r>
            <a:r>
              <a:rPr sz="2000" spc="-5" dirty="0">
                <a:latin typeface="Calibri"/>
                <a:cs typeface="Calibri"/>
              </a:rPr>
              <a:t>kırmızı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olur)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70075" y="4604003"/>
            <a:ext cx="749935" cy="899160"/>
            <a:chOff x="1370075" y="4604003"/>
            <a:chExt cx="749935" cy="899160"/>
          </a:xfrm>
        </p:grpSpPr>
        <p:sp>
          <p:nvSpPr>
            <p:cNvPr id="5" name="object 5"/>
            <p:cNvSpPr/>
            <p:nvPr/>
          </p:nvSpPr>
          <p:spPr>
            <a:xfrm>
              <a:off x="1381505" y="4773929"/>
              <a:ext cx="727075" cy="718185"/>
            </a:xfrm>
            <a:custGeom>
              <a:avLst/>
              <a:gdLst/>
              <a:ahLst/>
              <a:cxnLst/>
              <a:rect l="l" t="t" r="r" b="b"/>
              <a:pathLst>
                <a:path w="727075" h="718185">
                  <a:moveTo>
                    <a:pt x="484631" y="0"/>
                  </a:moveTo>
                  <a:lnTo>
                    <a:pt x="726948" y="277368"/>
                  </a:lnTo>
                </a:path>
                <a:path w="727075" h="718185">
                  <a:moveTo>
                    <a:pt x="726948" y="478536"/>
                  </a:moveTo>
                  <a:lnTo>
                    <a:pt x="588263" y="717804"/>
                  </a:lnTo>
                </a:path>
                <a:path w="727075" h="718185">
                  <a:moveTo>
                    <a:pt x="277368" y="39624"/>
                  </a:moveTo>
                  <a:lnTo>
                    <a:pt x="0" y="277368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23821" y="4615433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138684" y="0"/>
                  </a:moveTo>
                  <a:lnTo>
                    <a:pt x="94853" y="8113"/>
                  </a:lnTo>
                  <a:lnTo>
                    <a:pt x="56784" y="30711"/>
                  </a:lnTo>
                  <a:lnTo>
                    <a:pt x="26761" y="65178"/>
                  </a:lnTo>
                  <a:lnTo>
                    <a:pt x="7071" y="108898"/>
                  </a:lnTo>
                  <a:lnTo>
                    <a:pt x="0" y="159258"/>
                  </a:lnTo>
                  <a:lnTo>
                    <a:pt x="7071" y="209617"/>
                  </a:lnTo>
                  <a:lnTo>
                    <a:pt x="26761" y="253337"/>
                  </a:lnTo>
                  <a:lnTo>
                    <a:pt x="56784" y="287804"/>
                  </a:lnTo>
                  <a:lnTo>
                    <a:pt x="94853" y="310402"/>
                  </a:lnTo>
                  <a:lnTo>
                    <a:pt x="138684" y="318516"/>
                  </a:lnTo>
                  <a:lnTo>
                    <a:pt x="182514" y="310402"/>
                  </a:lnTo>
                  <a:lnTo>
                    <a:pt x="220583" y="287804"/>
                  </a:lnTo>
                  <a:lnTo>
                    <a:pt x="250606" y="253337"/>
                  </a:lnTo>
                  <a:lnTo>
                    <a:pt x="270296" y="209617"/>
                  </a:lnTo>
                  <a:lnTo>
                    <a:pt x="277367" y="159258"/>
                  </a:lnTo>
                  <a:lnTo>
                    <a:pt x="270296" y="108898"/>
                  </a:lnTo>
                  <a:lnTo>
                    <a:pt x="250606" y="65178"/>
                  </a:lnTo>
                  <a:lnTo>
                    <a:pt x="220583" y="30711"/>
                  </a:lnTo>
                  <a:lnTo>
                    <a:pt x="182514" y="8113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23821" y="4615433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0" y="159258"/>
                  </a:moveTo>
                  <a:lnTo>
                    <a:pt x="7071" y="108898"/>
                  </a:lnTo>
                  <a:lnTo>
                    <a:pt x="26761" y="65178"/>
                  </a:lnTo>
                  <a:lnTo>
                    <a:pt x="56784" y="30711"/>
                  </a:lnTo>
                  <a:lnTo>
                    <a:pt x="94853" y="8113"/>
                  </a:lnTo>
                  <a:lnTo>
                    <a:pt x="138684" y="0"/>
                  </a:lnTo>
                  <a:lnTo>
                    <a:pt x="182514" y="8113"/>
                  </a:lnTo>
                  <a:lnTo>
                    <a:pt x="220583" y="30711"/>
                  </a:lnTo>
                  <a:lnTo>
                    <a:pt x="250606" y="65178"/>
                  </a:lnTo>
                  <a:lnTo>
                    <a:pt x="270296" y="108898"/>
                  </a:lnTo>
                  <a:lnTo>
                    <a:pt x="277367" y="159258"/>
                  </a:lnTo>
                  <a:lnTo>
                    <a:pt x="270296" y="209617"/>
                  </a:lnTo>
                  <a:lnTo>
                    <a:pt x="250606" y="253337"/>
                  </a:lnTo>
                  <a:lnTo>
                    <a:pt x="220583" y="287804"/>
                  </a:lnTo>
                  <a:lnTo>
                    <a:pt x="182514" y="310402"/>
                  </a:lnTo>
                  <a:lnTo>
                    <a:pt x="138684" y="318516"/>
                  </a:lnTo>
                  <a:lnTo>
                    <a:pt x="94853" y="310402"/>
                  </a:lnTo>
                  <a:lnTo>
                    <a:pt x="56784" y="287804"/>
                  </a:lnTo>
                  <a:lnTo>
                    <a:pt x="26761" y="253337"/>
                  </a:lnTo>
                  <a:lnTo>
                    <a:pt x="7071" y="20961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98498" y="4666233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28444" y="4962144"/>
            <a:ext cx="299085" cy="341630"/>
            <a:chOff x="2028444" y="4962144"/>
            <a:chExt cx="299085" cy="341630"/>
          </a:xfrm>
        </p:grpSpPr>
        <p:sp>
          <p:nvSpPr>
            <p:cNvPr id="10" name="object 10"/>
            <p:cNvSpPr/>
            <p:nvPr/>
          </p:nvSpPr>
          <p:spPr>
            <a:xfrm>
              <a:off x="2039874" y="4973574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137921" y="0"/>
                  </a:moveTo>
                  <a:lnTo>
                    <a:pt x="94317" y="8113"/>
                  </a:lnTo>
                  <a:lnTo>
                    <a:pt x="56455" y="30711"/>
                  </a:lnTo>
                  <a:lnTo>
                    <a:pt x="26602" y="65178"/>
                  </a:lnTo>
                  <a:lnTo>
                    <a:pt x="7028" y="108898"/>
                  </a:lnTo>
                  <a:lnTo>
                    <a:pt x="0" y="159257"/>
                  </a:lnTo>
                  <a:lnTo>
                    <a:pt x="7028" y="209617"/>
                  </a:lnTo>
                  <a:lnTo>
                    <a:pt x="26602" y="253337"/>
                  </a:lnTo>
                  <a:lnTo>
                    <a:pt x="56455" y="287804"/>
                  </a:lnTo>
                  <a:lnTo>
                    <a:pt x="94317" y="310402"/>
                  </a:lnTo>
                  <a:lnTo>
                    <a:pt x="137921" y="318516"/>
                  </a:lnTo>
                  <a:lnTo>
                    <a:pt x="181526" y="310402"/>
                  </a:lnTo>
                  <a:lnTo>
                    <a:pt x="219388" y="287804"/>
                  </a:lnTo>
                  <a:lnTo>
                    <a:pt x="249241" y="253337"/>
                  </a:lnTo>
                  <a:lnTo>
                    <a:pt x="268815" y="209617"/>
                  </a:lnTo>
                  <a:lnTo>
                    <a:pt x="275844" y="159257"/>
                  </a:lnTo>
                  <a:lnTo>
                    <a:pt x="268815" y="108898"/>
                  </a:lnTo>
                  <a:lnTo>
                    <a:pt x="249241" y="65178"/>
                  </a:lnTo>
                  <a:lnTo>
                    <a:pt x="219388" y="30711"/>
                  </a:lnTo>
                  <a:lnTo>
                    <a:pt x="181526" y="8113"/>
                  </a:lnTo>
                  <a:lnTo>
                    <a:pt x="1379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39874" y="4973574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0" y="159257"/>
                  </a:moveTo>
                  <a:lnTo>
                    <a:pt x="7028" y="108898"/>
                  </a:lnTo>
                  <a:lnTo>
                    <a:pt x="26602" y="65178"/>
                  </a:lnTo>
                  <a:lnTo>
                    <a:pt x="56455" y="30711"/>
                  </a:lnTo>
                  <a:lnTo>
                    <a:pt x="94317" y="8113"/>
                  </a:lnTo>
                  <a:lnTo>
                    <a:pt x="137921" y="0"/>
                  </a:lnTo>
                  <a:lnTo>
                    <a:pt x="181526" y="8113"/>
                  </a:lnTo>
                  <a:lnTo>
                    <a:pt x="219388" y="30711"/>
                  </a:lnTo>
                  <a:lnTo>
                    <a:pt x="249241" y="65178"/>
                  </a:lnTo>
                  <a:lnTo>
                    <a:pt x="268815" y="108898"/>
                  </a:lnTo>
                  <a:lnTo>
                    <a:pt x="275844" y="159257"/>
                  </a:lnTo>
                  <a:lnTo>
                    <a:pt x="268815" y="209617"/>
                  </a:lnTo>
                  <a:lnTo>
                    <a:pt x="249241" y="253337"/>
                  </a:lnTo>
                  <a:lnTo>
                    <a:pt x="219388" y="287804"/>
                  </a:lnTo>
                  <a:lnTo>
                    <a:pt x="181526" y="310402"/>
                  </a:lnTo>
                  <a:lnTo>
                    <a:pt x="137921" y="318516"/>
                  </a:lnTo>
                  <a:lnTo>
                    <a:pt x="94317" y="310402"/>
                  </a:lnTo>
                  <a:lnTo>
                    <a:pt x="56455" y="287804"/>
                  </a:lnTo>
                  <a:lnTo>
                    <a:pt x="26602" y="253337"/>
                  </a:lnTo>
                  <a:lnTo>
                    <a:pt x="7028" y="209617"/>
                  </a:lnTo>
                  <a:lnTo>
                    <a:pt x="0" y="159257"/>
                  </a:lnTo>
                  <a:close/>
                </a:path>
              </a:pathLst>
            </a:custGeom>
            <a:ln w="22859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14169" y="5024120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07008" y="4972811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4" h="318770">
                <a:moveTo>
                  <a:pt x="138683" y="0"/>
                </a:moveTo>
                <a:lnTo>
                  <a:pt x="94848" y="8113"/>
                </a:lnTo>
                <a:lnTo>
                  <a:pt x="56778" y="30711"/>
                </a:lnTo>
                <a:lnTo>
                  <a:pt x="26757" y="65178"/>
                </a:lnTo>
                <a:lnTo>
                  <a:pt x="7070" y="108898"/>
                </a:lnTo>
                <a:lnTo>
                  <a:pt x="0" y="159257"/>
                </a:lnTo>
                <a:lnTo>
                  <a:pt x="7070" y="209617"/>
                </a:lnTo>
                <a:lnTo>
                  <a:pt x="26757" y="253337"/>
                </a:lnTo>
                <a:lnTo>
                  <a:pt x="56778" y="287804"/>
                </a:lnTo>
                <a:lnTo>
                  <a:pt x="94848" y="310402"/>
                </a:lnTo>
                <a:lnTo>
                  <a:pt x="138683" y="318516"/>
                </a:lnTo>
                <a:lnTo>
                  <a:pt x="182514" y="310402"/>
                </a:lnTo>
                <a:lnTo>
                  <a:pt x="220583" y="287804"/>
                </a:lnTo>
                <a:lnTo>
                  <a:pt x="250606" y="253337"/>
                </a:lnTo>
                <a:lnTo>
                  <a:pt x="270296" y="209617"/>
                </a:lnTo>
                <a:lnTo>
                  <a:pt x="277367" y="159257"/>
                </a:lnTo>
                <a:lnTo>
                  <a:pt x="270296" y="108898"/>
                </a:lnTo>
                <a:lnTo>
                  <a:pt x="250606" y="65178"/>
                </a:lnTo>
                <a:lnTo>
                  <a:pt x="220583" y="30711"/>
                </a:lnTo>
                <a:lnTo>
                  <a:pt x="182514" y="8113"/>
                </a:lnTo>
                <a:lnTo>
                  <a:pt x="1386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82953" y="5024120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16607" y="5439155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4" h="318770">
                <a:moveTo>
                  <a:pt x="138684" y="0"/>
                </a:moveTo>
                <a:lnTo>
                  <a:pt x="94853" y="8113"/>
                </a:lnTo>
                <a:lnTo>
                  <a:pt x="56784" y="30711"/>
                </a:lnTo>
                <a:lnTo>
                  <a:pt x="26761" y="65178"/>
                </a:lnTo>
                <a:lnTo>
                  <a:pt x="7071" y="108898"/>
                </a:lnTo>
                <a:lnTo>
                  <a:pt x="0" y="159258"/>
                </a:lnTo>
                <a:lnTo>
                  <a:pt x="7071" y="209597"/>
                </a:lnTo>
                <a:lnTo>
                  <a:pt x="26761" y="253315"/>
                </a:lnTo>
                <a:lnTo>
                  <a:pt x="56784" y="287789"/>
                </a:lnTo>
                <a:lnTo>
                  <a:pt x="94853" y="310397"/>
                </a:lnTo>
                <a:lnTo>
                  <a:pt x="138684" y="318516"/>
                </a:lnTo>
                <a:lnTo>
                  <a:pt x="182514" y="310397"/>
                </a:lnTo>
                <a:lnTo>
                  <a:pt x="220583" y="287789"/>
                </a:lnTo>
                <a:lnTo>
                  <a:pt x="250606" y="253315"/>
                </a:lnTo>
                <a:lnTo>
                  <a:pt x="270296" y="209597"/>
                </a:lnTo>
                <a:lnTo>
                  <a:pt x="277368" y="159258"/>
                </a:lnTo>
                <a:lnTo>
                  <a:pt x="270296" y="108898"/>
                </a:lnTo>
                <a:lnTo>
                  <a:pt x="250606" y="65178"/>
                </a:lnTo>
                <a:lnTo>
                  <a:pt x="220583" y="30711"/>
                </a:lnTo>
                <a:lnTo>
                  <a:pt x="182514" y="8113"/>
                </a:lnTo>
                <a:lnTo>
                  <a:pt x="1386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887092" y="5490768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94120" y="4642103"/>
            <a:ext cx="749935" cy="459105"/>
            <a:chOff x="6294120" y="4642103"/>
            <a:chExt cx="749935" cy="459105"/>
          </a:xfrm>
        </p:grpSpPr>
        <p:sp>
          <p:nvSpPr>
            <p:cNvPr id="18" name="object 18"/>
            <p:cNvSpPr/>
            <p:nvPr/>
          </p:nvSpPr>
          <p:spPr>
            <a:xfrm>
              <a:off x="6305550" y="4812029"/>
              <a:ext cx="727075" cy="277495"/>
            </a:xfrm>
            <a:custGeom>
              <a:avLst/>
              <a:gdLst/>
              <a:ahLst/>
              <a:cxnLst/>
              <a:rect l="l" t="t" r="r" b="b"/>
              <a:pathLst>
                <a:path w="727075" h="277495">
                  <a:moveTo>
                    <a:pt x="486155" y="0"/>
                  </a:moveTo>
                  <a:lnTo>
                    <a:pt x="726948" y="277368"/>
                  </a:lnTo>
                </a:path>
                <a:path w="727075" h="277495">
                  <a:moveTo>
                    <a:pt x="278892" y="39624"/>
                  </a:moveTo>
                  <a:lnTo>
                    <a:pt x="0" y="277368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49390" y="4653533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137921" y="0"/>
                  </a:moveTo>
                  <a:lnTo>
                    <a:pt x="94317" y="8113"/>
                  </a:lnTo>
                  <a:lnTo>
                    <a:pt x="56455" y="30711"/>
                  </a:lnTo>
                  <a:lnTo>
                    <a:pt x="26602" y="65178"/>
                  </a:lnTo>
                  <a:lnTo>
                    <a:pt x="7028" y="108898"/>
                  </a:lnTo>
                  <a:lnTo>
                    <a:pt x="0" y="159258"/>
                  </a:lnTo>
                  <a:lnTo>
                    <a:pt x="7028" y="209617"/>
                  </a:lnTo>
                  <a:lnTo>
                    <a:pt x="26602" y="253337"/>
                  </a:lnTo>
                  <a:lnTo>
                    <a:pt x="56455" y="287804"/>
                  </a:lnTo>
                  <a:lnTo>
                    <a:pt x="94317" y="310402"/>
                  </a:lnTo>
                  <a:lnTo>
                    <a:pt x="137921" y="318516"/>
                  </a:lnTo>
                  <a:lnTo>
                    <a:pt x="181526" y="310402"/>
                  </a:lnTo>
                  <a:lnTo>
                    <a:pt x="219388" y="287804"/>
                  </a:lnTo>
                  <a:lnTo>
                    <a:pt x="249241" y="253337"/>
                  </a:lnTo>
                  <a:lnTo>
                    <a:pt x="268815" y="209617"/>
                  </a:lnTo>
                  <a:lnTo>
                    <a:pt x="275843" y="159258"/>
                  </a:lnTo>
                  <a:lnTo>
                    <a:pt x="268815" y="108898"/>
                  </a:lnTo>
                  <a:lnTo>
                    <a:pt x="249241" y="65178"/>
                  </a:lnTo>
                  <a:lnTo>
                    <a:pt x="219388" y="30711"/>
                  </a:lnTo>
                  <a:lnTo>
                    <a:pt x="181526" y="8113"/>
                  </a:lnTo>
                  <a:lnTo>
                    <a:pt x="13792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49390" y="4653533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0" y="159258"/>
                  </a:moveTo>
                  <a:lnTo>
                    <a:pt x="7028" y="108898"/>
                  </a:lnTo>
                  <a:lnTo>
                    <a:pt x="26602" y="65178"/>
                  </a:lnTo>
                  <a:lnTo>
                    <a:pt x="56455" y="30711"/>
                  </a:lnTo>
                  <a:lnTo>
                    <a:pt x="94317" y="8113"/>
                  </a:lnTo>
                  <a:lnTo>
                    <a:pt x="137921" y="0"/>
                  </a:lnTo>
                  <a:lnTo>
                    <a:pt x="181526" y="8113"/>
                  </a:lnTo>
                  <a:lnTo>
                    <a:pt x="219388" y="30711"/>
                  </a:lnTo>
                  <a:lnTo>
                    <a:pt x="249241" y="65178"/>
                  </a:lnTo>
                  <a:lnTo>
                    <a:pt x="268815" y="108898"/>
                  </a:lnTo>
                  <a:lnTo>
                    <a:pt x="275843" y="159258"/>
                  </a:lnTo>
                  <a:lnTo>
                    <a:pt x="268815" y="209617"/>
                  </a:lnTo>
                  <a:lnTo>
                    <a:pt x="249241" y="253337"/>
                  </a:lnTo>
                  <a:lnTo>
                    <a:pt x="219388" y="287804"/>
                  </a:lnTo>
                  <a:lnTo>
                    <a:pt x="181526" y="310402"/>
                  </a:lnTo>
                  <a:lnTo>
                    <a:pt x="137921" y="318516"/>
                  </a:lnTo>
                  <a:lnTo>
                    <a:pt x="94317" y="310402"/>
                  </a:lnTo>
                  <a:lnTo>
                    <a:pt x="56455" y="287804"/>
                  </a:lnTo>
                  <a:lnTo>
                    <a:pt x="26602" y="253337"/>
                  </a:lnTo>
                  <a:lnTo>
                    <a:pt x="7028" y="20961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619747" y="4704079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952488" y="5000244"/>
            <a:ext cx="300355" cy="340360"/>
            <a:chOff x="6952488" y="5000244"/>
            <a:chExt cx="300355" cy="340360"/>
          </a:xfrm>
        </p:grpSpPr>
        <p:sp>
          <p:nvSpPr>
            <p:cNvPr id="23" name="object 23"/>
            <p:cNvSpPr/>
            <p:nvPr/>
          </p:nvSpPr>
          <p:spPr>
            <a:xfrm>
              <a:off x="6963918" y="5011674"/>
              <a:ext cx="277495" cy="317500"/>
            </a:xfrm>
            <a:custGeom>
              <a:avLst/>
              <a:gdLst/>
              <a:ahLst/>
              <a:cxnLst/>
              <a:rect l="l" t="t" r="r" b="b"/>
              <a:pathLst>
                <a:path w="277495" h="317500">
                  <a:moveTo>
                    <a:pt x="138683" y="0"/>
                  </a:moveTo>
                  <a:lnTo>
                    <a:pt x="94853" y="8083"/>
                  </a:lnTo>
                  <a:lnTo>
                    <a:pt x="56784" y="30589"/>
                  </a:lnTo>
                  <a:lnTo>
                    <a:pt x="26761" y="64904"/>
                  </a:lnTo>
                  <a:lnTo>
                    <a:pt x="7071" y="108411"/>
                  </a:lnTo>
                  <a:lnTo>
                    <a:pt x="0" y="158495"/>
                  </a:lnTo>
                  <a:lnTo>
                    <a:pt x="7071" y="208580"/>
                  </a:lnTo>
                  <a:lnTo>
                    <a:pt x="26761" y="252087"/>
                  </a:lnTo>
                  <a:lnTo>
                    <a:pt x="56784" y="286402"/>
                  </a:lnTo>
                  <a:lnTo>
                    <a:pt x="94853" y="308908"/>
                  </a:lnTo>
                  <a:lnTo>
                    <a:pt x="138683" y="316991"/>
                  </a:lnTo>
                  <a:lnTo>
                    <a:pt x="182514" y="308908"/>
                  </a:lnTo>
                  <a:lnTo>
                    <a:pt x="220583" y="286402"/>
                  </a:lnTo>
                  <a:lnTo>
                    <a:pt x="250606" y="252087"/>
                  </a:lnTo>
                  <a:lnTo>
                    <a:pt x="270296" y="208580"/>
                  </a:lnTo>
                  <a:lnTo>
                    <a:pt x="277367" y="158495"/>
                  </a:lnTo>
                  <a:lnTo>
                    <a:pt x="270296" y="108411"/>
                  </a:lnTo>
                  <a:lnTo>
                    <a:pt x="250606" y="64904"/>
                  </a:lnTo>
                  <a:lnTo>
                    <a:pt x="220583" y="30589"/>
                  </a:lnTo>
                  <a:lnTo>
                    <a:pt x="182514" y="8083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63918" y="5011674"/>
              <a:ext cx="277495" cy="317500"/>
            </a:xfrm>
            <a:custGeom>
              <a:avLst/>
              <a:gdLst/>
              <a:ahLst/>
              <a:cxnLst/>
              <a:rect l="l" t="t" r="r" b="b"/>
              <a:pathLst>
                <a:path w="277495" h="317500">
                  <a:moveTo>
                    <a:pt x="0" y="158495"/>
                  </a:moveTo>
                  <a:lnTo>
                    <a:pt x="7071" y="108411"/>
                  </a:lnTo>
                  <a:lnTo>
                    <a:pt x="26761" y="64904"/>
                  </a:lnTo>
                  <a:lnTo>
                    <a:pt x="56784" y="30589"/>
                  </a:lnTo>
                  <a:lnTo>
                    <a:pt x="94853" y="8083"/>
                  </a:lnTo>
                  <a:lnTo>
                    <a:pt x="138683" y="0"/>
                  </a:lnTo>
                  <a:lnTo>
                    <a:pt x="182514" y="8083"/>
                  </a:lnTo>
                  <a:lnTo>
                    <a:pt x="220583" y="30589"/>
                  </a:lnTo>
                  <a:lnTo>
                    <a:pt x="250606" y="64904"/>
                  </a:lnTo>
                  <a:lnTo>
                    <a:pt x="270296" y="108411"/>
                  </a:lnTo>
                  <a:lnTo>
                    <a:pt x="277367" y="158495"/>
                  </a:lnTo>
                  <a:lnTo>
                    <a:pt x="270296" y="208580"/>
                  </a:lnTo>
                  <a:lnTo>
                    <a:pt x="250606" y="252087"/>
                  </a:lnTo>
                  <a:lnTo>
                    <a:pt x="220583" y="286402"/>
                  </a:lnTo>
                  <a:lnTo>
                    <a:pt x="182514" y="308908"/>
                  </a:lnTo>
                  <a:lnTo>
                    <a:pt x="138683" y="316991"/>
                  </a:lnTo>
                  <a:lnTo>
                    <a:pt x="94853" y="308908"/>
                  </a:lnTo>
                  <a:lnTo>
                    <a:pt x="56784" y="286402"/>
                  </a:lnTo>
                  <a:lnTo>
                    <a:pt x="26761" y="252087"/>
                  </a:lnTo>
                  <a:lnTo>
                    <a:pt x="7071" y="208580"/>
                  </a:lnTo>
                  <a:lnTo>
                    <a:pt x="0" y="15849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039736" y="5061966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32576" y="5010911"/>
            <a:ext cx="277495" cy="317500"/>
          </a:xfrm>
          <a:custGeom>
            <a:avLst/>
            <a:gdLst/>
            <a:ahLst/>
            <a:cxnLst/>
            <a:rect l="l" t="t" r="r" b="b"/>
            <a:pathLst>
              <a:path w="277495" h="317500">
                <a:moveTo>
                  <a:pt x="138684" y="0"/>
                </a:moveTo>
                <a:lnTo>
                  <a:pt x="94853" y="8083"/>
                </a:lnTo>
                <a:lnTo>
                  <a:pt x="56784" y="30589"/>
                </a:lnTo>
                <a:lnTo>
                  <a:pt x="26761" y="64904"/>
                </a:lnTo>
                <a:lnTo>
                  <a:pt x="7071" y="108411"/>
                </a:lnTo>
                <a:lnTo>
                  <a:pt x="0" y="158495"/>
                </a:lnTo>
                <a:lnTo>
                  <a:pt x="7071" y="208580"/>
                </a:lnTo>
                <a:lnTo>
                  <a:pt x="26761" y="252087"/>
                </a:lnTo>
                <a:lnTo>
                  <a:pt x="56784" y="286402"/>
                </a:lnTo>
                <a:lnTo>
                  <a:pt x="94853" y="308908"/>
                </a:lnTo>
                <a:lnTo>
                  <a:pt x="138684" y="316991"/>
                </a:lnTo>
                <a:lnTo>
                  <a:pt x="182514" y="308908"/>
                </a:lnTo>
                <a:lnTo>
                  <a:pt x="220583" y="286402"/>
                </a:lnTo>
                <a:lnTo>
                  <a:pt x="250606" y="252087"/>
                </a:lnTo>
                <a:lnTo>
                  <a:pt x="270296" y="208580"/>
                </a:lnTo>
                <a:lnTo>
                  <a:pt x="277368" y="158495"/>
                </a:lnTo>
                <a:lnTo>
                  <a:pt x="270296" y="108411"/>
                </a:lnTo>
                <a:lnTo>
                  <a:pt x="250606" y="64904"/>
                </a:lnTo>
                <a:lnTo>
                  <a:pt x="220583" y="30589"/>
                </a:lnTo>
                <a:lnTo>
                  <a:pt x="182514" y="8083"/>
                </a:lnTo>
                <a:lnTo>
                  <a:pt x="138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208521" y="5061966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971032" y="5547359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5" h="318770">
                <a:moveTo>
                  <a:pt x="138683" y="0"/>
                </a:moveTo>
                <a:lnTo>
                  <a:pt x="94853" y="8118"/>
                </a:lnTo>
                <a:lnTo>
                  <a:pt x="56784" y="30726"/>
                </a:lnTo>
                <a:lnTo>
                  <a:pt x="26761" y="65200"/>
                </a:lnTo>
                <a:lnTo>
                  <a:pt x="7071" y="108918"/>
                </a:lnTo>
                <a:lnTo>
                  <a:pt x="0" y="159257"/>
                </a:lnTo>
                <a:lnTo>
                  <a:pt x="7071" y="209597"/>
                </a:lnTo>
                <a:lnTo>
                  <a:pt x="26761" y="253315"/>
                </a:lnTo>
                <a:lnTo>
                  <a:pt x="56784" y="287789"/>
                </a:lnTo>
                <a:lnTo>
                  <a:pt x="94853" y="310397"/>
                </a:lnTo>
                <a:lnTo>
                  <a:pt x="138683" y="318515"/>
                </a:lnTo>
                <a:lnTo>
                  <a:pt x="182514" y="310397"/>
                </a:lnTo>
                <a:lnTo>
                  <a:pt x="220583" y="287789"/>
                </a:lnTo>
                <a:lnTo>
                  <a:pt x="250606" y="253315"/>
                </a:lnTo>
                <a:lnTo>
                  <a:pt x="270296" y="209597"/>
                </a:lnTo>
                <a:lnTo>
                  <a:pt x="277367" y="159257"/>
                </a:lnTo>
                <a:lnTo>
                  <a:pt x="270296" y="108918"/>
                </a:lnTo>
                <a:lnTo>
                  <a:pt x="250606" y="65200"/>
                </a:lnTo>
                <a:lnTo>
                  <a:pt x="220583" y="30726"/>
                </a:lnTo>
                <a:lnTo>
                  <a:pt x="182514" y="8118"/>
                </a:lnTo>
                <a:lnTo>
                  <a:pt x="13868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047613" y="5598667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294888" y="4668011"/>
            <a:ext cx="2966085" cy="897890"/>
            <a:chOff x="3294888" y="4668011"/>
            <a:chExt cx="2966085" cy="897890"/>
          </a:xfrm>
        </p:grpSpPr>
        <p:sp>
          <p:nvSpPr>
            <p:cNvPr id="31" name="object 31"/>
            <p:cNvSpPr/>
            <p:nvPr/>
          </p:nvSpPr>
          <p:spPr>
            <a:xfrm>
              <a:off x="3306318" y="4836413"/>
              <a:ext cx="2943225" cy="718185"/>
            </a:xfrm>
            <a:custGeom>
              <a:avLst/>
              <a:gdLst/>
              <a:ahLst/>
              <a:cxnLst/>
              <a:rect l="l" t="t" r="r" b="b"/>
              <a:pathLst>
                <a:path w="2943225" h="718185">
                  <a:moveTo>
                    <a:pt x="2942844" y="443484"/>
                  </a:moveTo>
                  <a:lnTo>
                    <a:pt x="2804160" y="711708"/>
                  </a:lnTo>
                </a:path>
                <a:path w="2943225" h="718185">
                  <a:moveTo>
                    <a:pt x="486156" y="0"/>
                  </a:moveTo>
                  <a:lnTo>
                    <a:pt x="728472" y="278892"/>
                  </a:lnTo>
                </a:path>
                <a:path w="2943225" h="718185">
                  <a:moveTo>
                    <a:pt x="822960" y="478536"/>
                  </a:moveTo>
                  <a:lnTo>
                    <a:pt x="1005840" y="717804"/>
                  </a:lnTo>
                </a:path>
                <a:path w="2943225" h="718185">
                  <a:moveTo>
                    <a:pt x="278892" y="41148"/>
                  </a:moveTo>
                  <a:lnTo>
                    <a:pt x="0" y="278892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550158" y="4679441"/>
              <a:ext cx="276225" cy="317500"/>
            </a:xfrm>
            <a:custGeom>
              <a:avLst/>
              <a:gdLst/>
              <a:ahLst/>
              <a:cxnLst/>
              <a:rect l="l" t="t" r="r" b="b"/>
              <a:pathLst>
                <a:path w="276225" h="317500">
                  <a:moveTo>
                    <a:pt x="137921" y="0"/>
                  </a:moveTo>
                  <a:lnTo>
                    <a:pt x="94317" y="8083"/>
                  </a:lnTo>
                  <a:lnTo>
                    <a:pt x="56455" y="30589"/>
                  </a:lnTo>
                  <a:lnTo>
                    <a:pt x="26602" y="64904"/>
                  </a:lnTo>
                  <a:lnTo>
                    <a:pt x="7028" y="108411"/>
                  </a:lnTo>
                  <a:lnTo>
                    <a:pt x="0" y="158495"/>
                  </a:lnTo>
                  <a:lnTo>
                    <a:pt x="7028" y="208580"/>
                  </a:lnTo>
                  <a:lnTo>
                    <a:pt x="26602" y="252087"/>
                  </a:lnTo>
                  <a:lnTo>
                    <a:pt x="56455" y="286402"/>
                  </a:lnTo>
                  <a:lnTo>
                    <a:pt x="94317" y="308908"/>
                  </a:lnTo>
                  <a:lnTo>
                    <a:pt x="137921" y="316991"/>
                  </a:lnTo>
                  <a:lnTo>
                    <a:pt x="181526" y="308908"/>
                  </a:lnTo>
                  <a:lnTo>
                    <a:pt x="219388" y="286402"/>
                  </a:lnTo>
                  <a:lnTo>
                    <a:pt x="249241" y="252087"/>
                  </a:lnTo>
                  <a:lnTo>
                    <a:pt x="268815" y="208580"/>
                  </a:lnTo>
                  <a:lnTo>
                    <a:pt x="275843" y="158495"/>
                  </a:lnTo>
                  <a:lnTo>
                    <a:pt x="268815" y="108411"/>
                  </a:lnTo>
                  <a:lnTo>
                    <a:pt x="249241" y="64904"/>
                  </a:lnTo>
                  <a:lnTo>
                    <a:pt x="219388" y="30589"/>
                  </a:lnTo>
                  <a:lnTo>
                    <a:pt x="181526" y="8083"/>
                  </a:lnTo>
                  <a:lnTo>
                    <a:pt x="13792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550158" y="4679441"/>
              <a:ext cx="276225" cy="317500"/>
            </a:xfrm>
            <a:custGeom>
              <a:avLst/>
              <a:gdLst/>
              <a:ahLst/>
              <a:cxnLst/>
              <a:rect l="l" t="t" r="r" b="b"/>
              <a:pathLst>
                <a:path w="276225" h="317500">
                  <a:moveTo>
                    <a:pt x="0" y="158495"/>
                  </a:moveTo>
                  <a:lnTo>
                    <a:pt x="7028" y="108411"/>
                  </a:lnTo>
                  <a:lnTo>
                    <a:pt x="26602" y="64904"/>
                  </a:lnTo>
                  <a:lnTo>
                    <a:pt x="56455" y="30589"/>
                  </a:lnTo>
                  <a:lnTo>
                    <a:pt x="94317" y="8083"/>
                  </a:lnTo>
                  <a:lnTo>
                    <a:pt x="137921" y="0"/>
                  </a:lnTo>
                  <a:lnTo>
                    <a:pt x="181526" y="8083"/>
                  </a:lnTo>
                  <a:lnTo>
                    <a:pt x="219388" y="30589"/>
                  </a:lnTo>
                  <a:lnTo>
                    <a:pt x="249241" y="64904"/>
                  </a:lnTo>
                  <a:lnTo>
                    <a:pt x="268815" y="108411"/>
                  </a:lnTo>
                  <a:lnTo>
                    <a:pt x="275843" y="158495"/>
                  </a:lnTo>
                  <a:lnTo>
                    <a:pt x="268815" y="208580"/>
                  </a:lnTo>
                  <a:lnTo>
                    <a:pt x="249241" y="252087"/>
                  </a:lnTo>
                  <a:lnTo>
                    <a:pt x="219388" y="286402"/>
                  </a:lnTo>
                  <a:lnTo>
                    <a:pt x="181526" y="308908"/>
                  </a:lnTo>
                  <a:lnTo>
                    <a:pt x="137921" y="316991"/>
                  </a:lnTo>
                  <a:lnTo>
                    <a:pt x="94317" y="308908"/>
                  </a:lnTo>
                  <a:lnTo>
                    <a:pt x="56455" y="286402"/>
                  </a:lnTo>
                  <a:lnTo>
                    <a:pt x="26602" y="252087"/>
                  </a:lnTo>
                  <a:lnTo>
                    <a:pt x="7028" y="208580"/>
                  </a:lnTo>
                  <a:lnTo>
                    <a:pt x="0" y="15849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624834" y="4729733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953255" y="5024628"/>
            <a:ext cx="300355" cy="341630"/>
            <a:chOff x="3953255" y="5024628"/>
            <a:chExt cx="300355" cy="341630"/>
          </a:xfrm>
        </p:grpSpPr>
        <p:sp>
          <p:nvSpPr>
            <p:cNvPr id="36" name="object 36"/>
            <p:cNvSpPr/>
            <p:nvPr/>
          </p:nvSpPr>
          <p:spPr>
            <a:xfrm>
              <a:off x="3964685" y="5036058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4" y="0"/>
                  </a:moveTo>
                  <a:lnTo>
                    <a:pt x="94853" y="8113"/>
                  </a:lnTo>
                  <a:lnTo>
                    <a:pt x="56784" y="30711"/>
                  </a:lnTo>
                  <a:lnTo>
                    <a:pt x="26761" y="65178"/>
                  </a:lnTo>
                  <a:lnTo>
                    <a:pt x="7071" y="108898"/>
                  </a:lnTo>
                  <a:lnTo>
                    <a:pt x="0" y="159258"/>
                  </a:lnTo>
                  <a:lnTo>
                    <a:pt x="7071" y="209617"/>
                  </a:lnTo>
                  <a:lnTo>
                    <a:pt x="26761" y="253337"/>
                  </a:lnTo>
                  <a:lnTo>
                    <a:pt x="56784" y="287804"/>
                  </a:lnTo>
                  <a:lnTo>
                    <a:pt x="94853" y="310402"/>
                  </a:lnTo>
                  <a:lnTo>
                    <a:pt x="138684" y="318516"/>
                  </a:lnTo>
                  <a:lnTo>
                    <a:pt x="182514" y="310402"/>
                  </a:lnTo>
                  <a:lnTo>
                    <a:pt x="220583" y="287804"/>
                  </a:lnTo>
                  <a:lnTo>
                    <a:pt x="250606" y="253337"/>
                  </a:lnTo>
                  <a:lnTo>
                    <a:pt x="270296" y="209617"/>
                  </a:lnTo>
                  <a:lnTo>
                    <a:pt x="277367" y="159258"/>
                  </a:lnTo>
                  <a:lnTo>
                    <a:pt x="270296" y="108898"/>
                  </a:lnTo>
                  <a:lnTo>
                    <a:pt x="250606" y="65178"/>
                  </a:lnTo>
                  <a:lnTo>
                    <a:pt x="220583" y="30711"/>
                  </a:lnTo>
                  <a:lnTo>
                    <a:pt x="182514" y="8113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964685" y="5036058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8"/>
                  </a:moveTo>
                  <a:lnTo>
                    <a:pt x="7071" y="108898"/>
                  </a:lnTo>
                  <a:lnTo>
                    <a:pt x="26761" y="65178"/>
                  </a:lnTo>
                  <a:lnTo>
                    <a:pt x="56784" y="30711"/>
                  </a:lnTo>
                  <a:lnTo>
                    <a:pt x="94853" y="8113"/>
                  </a:lnTo>
                  <a:lnTo>
                    <a:pt x="138684" y="0"/>
                  </a:lnTo>
                  <a:lnTo>
                    <a:pt x="182514" y="8113"/>
                  </a:lnTo>
                  <a:lnTo>
                    <a:pt x="220583" y="30711"/>
                  </a:lnTo>
                  <a:lnTo>
                    <a:pt x="250606" y="65178"/>
                  </a:lnTo>
                  <a:lnTo>
                    <a:pt x="270296" y="108898"/>
                  </a:lnTo>
                  <a:lnTo>
                    <a:pt x="277367" y="159258"/>
                  </a:lnTo>
                  <a:lnTo>
                    <a:pt x="270296" y="209617"/>
                  </a:lnTo>
                  <a:lnTo>
                    <a:pt x="250606" y="253337"/>
                  </a:lnTo>
                  <a:lnTo>
                    <a:pt x="220583" y="287804"/>
                  </a:lnTo>
                  <a:lnTo>
                    <a:pt x="182514" y="310402"/>
                  </a:lnTo>
                  <a:lnTo>
                    <a:pt x="138684" y="318516"/>
                  </a:lnTo>
                  <a:lnTo>
                    <a:pt x="94853" y="310402"/>
                  </a:lnTo>
                  <a:lnTo>
                    <a:pt x="56784" y="287804"/>
                  </a:lnTo>
                  <a:lnTo>
                    <a:pt x="26761" y="253337"/>
                  </a:lnTo>
                  <a:lnTo>
                    <a:pt x="7071" y="20961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035678" y="5087239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33344" y="5035296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5" h="318770">
                <a:moveTo>
                  <a:pt x="138683" y="0"/>
                </a:moveTo>
                <a:lnTo>
                  <a:pt x="94853" y="8113"/>
                </a:lnTo>
                <a:lnTo>
                  <a:pt x="56784" y="30711"/>
                </a:lnTo>
                <a:lnTo>
                  <a:pt x="26761" y="65178"/>
                </a:lnTo>
                <a:lnTo>
                  <a:pt x="7071" y="108898"/>
                </a:lnTo>
                <a:lnTo>
                  <a:pt x="0" y="159257"/>
                </a:lnTo>
                <a:lnTo>
                  <a:pt x="7071" y="209617"/>
                </a:lnTo>
                <a:lnTo>
                  <a:pt x="26761" y="253337"/>
                </a:lnTo>
                <a:lnTo>
                  <a:pt x="56784" y="287804"/>
                </a:lnTo>
                <a:lnTo>
                  <a:pt x="94853" y="310402"/>
                </a:lnTo>
                <a:lnTo>
                  <a:pt x="138683" y="318515"/>
                </a:lnTo>
                <a:lnTo>
                  <a:pt x="182514" y="310402"/>
                </a:lnTo>
                <a:lnTo>
                  <a:pt x="220583" y="287804"/>
                </a:lnTo>
                <a:lnTo>
                  <a:pt x="250606" y="253337"/>
                </a:lnTo>
                <a:lnTo>
                  <a:pt x="270296" y="209617"/>
                </a:lnTo>
                <a:lnTo>
                  <a:pt x="277368" y="159257"/>
                </a:lnTo>
                <a:lnTo>
                  <a:pt x="270296" y="108898"/>
                </a:lnTo>
                <a:lnTo>
                  <a:pt x="250606" y="65178"/>
                </a:lnTo>
                <a:lnTo>
                  <a:pt x="220583" y="30711"/>
                </a:lnTo>
                <a:lnTo>
                  <a:pt x="182514" y="8113"/>
                </a:lnTo>
                <a:lnTo>
                  <a:pt x="1386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209289" y="5087239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223003" y="5522976"/>
            <a:ext cx="300355" cy="341630"/>
            <a:chOff x="4223003" y="5522976"/>
            <a:chExt cx="300355" cy="341630"/>
          </a:xfrm>
        </p:grpSpPr>
        <p:sp>
          <p:nvSpPr>
            <p:cNvPr id="42" name="object 42"/>
            <p:cNvSpPr/>
            <p:nvPr/>
          </p:nvSpPr>
          <p:spPr>
            <a:xfrm>
              <a:off x="4234433" y="5534406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3" y="0"/>
                  </a:moveTo>
                  <a:lnTo>
                    <a:pt x="94853" y="8118"/>
                  </a:lnTo>
                  <a:lnTo>
                    <a:pt x="56784" y="30726"/>
                  </a:lnTo>
                  <a:lnTo>
                    <a:pt x="26761" y="65200"/>
                  </a:lnTo>
                  <a:lnTo>
                    <a:pt x="7071" y="108918"/>
                  </a:lnTo>
                  <a:lnTo>
                    <a:pt x="0" y="159258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3" y="318516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7" y="159258"/>
                  </a:lnTo>
                  <a:lnTo>
                    <a:pt x="270296" y="108918"/>
                  </a:lnTo>
                  <a:lnTo>
                    <a:pt x="250606" y="65200"/>
                  </a:lnTo>
                  <a:lnTo>
                    <a:pt x="220583" y="30726"/>
                  </a:lnTo>
                  <a:lnTo>
                    <a:pt x="182514" y="8118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234433" y="5534406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8"/>
                  </a:moveTo>
                  <a:lnTo>
                    <a:pt x="7071" y="108918"/>
                  </a:lnTo>
                  <a:lnTo>
                    <a:pt x="26761" y="65200"/>
                  </a:lnTo>
                  <a:lnTo>
                    <a:pt x="56784" y="30726"/>
                  </a:lnTo>
                  <a:lnTo>
                    <a:pt x="94853" y="8118"/>
                  </a:lnTo>
                  <a:lnTo>
                    <a:pt x="138683" y="0"/>
                  </a:lnTo>
                  <a:lnTo>
                    <a:pt x="182514" y="8118"/>
                  </a:lnTo>
                  <a:lnTo>
                    <a:pt x="220583" y="30726"/>
                  </a:lnTo>
                  <a:lnTo>
                    <a:pt x="250606" y="65200"/>
                  </a:lnTo>
                  <a:lnTo>
                    <a:pt x="270296" y="108918"/>
                  </a:lnTo>
                  <a:lnTo>
                    <a:pt x="277367" y="159258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3" y="318516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309617" y="5585256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899915" y="3131820"/>
            <a:ext cx="1036319" cy="617220"/>
            <a:chOff x="3899915" y="3131820"/>
            <a:chExt cx="1036319" cy="617220"/>
          </a:xfrm>
        </p:grpSpPr>
        <p:sp>
          <p:nvSpPr>
            <p:cNvPr id="46" name="object 46"/>
            <p:cNvSpPr/>
            <p:nvPr/>
          </p:nvSpPr>
          <p:spPr>
            <a:xfrm>
              <a:off x="3911345" y="3143250"/>
              <a:ext cx="1013460" cy="594360"/>
            </a:xfrm>
            <a:custGeom>
              <a:avLst/>
              <a:gdLst/>
              <a:ahLst/>
              <a:cxnLst/>
              <a:rect l="l" t="t" r="r" b="b"/>
              <a:pathLst>
                <a:path w="1013460" h="594360">
                  <a:moveTo>
                    <a:pt x="759587" y="0"/>
                  </a:moveTo>
                  <a:lnTo>
                    <a:pt x="759587" y="148589"/>
                  </a:lnTo>
                  <a:lnTo>
                    <a:pt x="0" y="148589"/>
                  </a:lnTo>
                  <a:lnTo>
                    <a:pt x="0" y="445770"/>
                  </a:lnTo>
                  <a:lnTo>
                    <a:pt x="759587" y="445770"/>
                  </a:lnTo>
                  <a:lnTo>
                    <a:pt x="759587" y="594360"/>
                  </a:lnTo>
                  <a:lnTo>
                    <a:pt x="1013459" y="297179"/>
                  </a:lnTo>
                  <a:lnTo>
                    <a:pt x="759587" y="0"/>
                  </a:lnTo>
                  <a:close/>
                </a:path>
              </a:pathLst>
            </a:custGeom>
            <a:solidFill>
              <a:srgbClr val="A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911345" y="3143250"/>
              <a:ext cx="1013460" cy="594360"/>
            </a:xfrm>
            <a:custGeom>
              <a:avLst/>
              <a:gdLst/>
              <a:ahLst/>
              <a:cxnLst/>
              <a:rect l="l" t="t" r="r" b="b"/>
              <a:pathLst>
                <a:path w="1013460" h="594360">
                  <a:moveTo>
                    <a:pt x="0" y="148589"/>
                  </a:moveTo>
                  <a:lnTo>
                    <a:pt x="759587" y="148589"/>
                  </a:lnTo>
                  <a:lnTo>
                    <a:pt x="759587" y="0"/>
                  </a:lnTo>
                  <a:lnTo>
                    <a:pt x="1013459" y="297179"/>
                  </a:lnTo>
                  <a:lnTo>
                    <a:pt x="759587" y="594360"/>
                  </a:lnTo>
                  <a:lnTo>
                    <a:pt x="759587" y="445770"/>
                  </a:lnTo>
                  <a:lnTo>
                    <a:pt x="0" y="445770"/>
                  </a:lnTo>
                  <a:lnTo>
                    <a:pt x="0" y="148589"/>
                  </a:lnTo>
                  <a:close/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925192" y="3830777"/>
            <a:ext cx="245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272539" y="2627376"/>
            <a:ext cx="2199640" cy="1283335"/>
            <a:chOff x="1272539" y="2627376"/>
            <a:chExt cx="2199640" cy="1283335"/>
          </a:xfrm>
        </p:grpSpPr>
        <p:sp>
          <p:nvSpPr>
            <p:cNvPr id="50" name="object 50"/>
            <p:cNvSpPr/>
            <p:nvPr/>
          </p:nvSpPr>
          <p:spPr>
            <a:xfrm>
              <a:off x="1283969" y="2868930"/>
              <a:ext cx="2176780" cy="1030605"/>
            </a:xfrm>
            <a:custGeom>
              <a:avLst/>
              <a:gdLst/>
              <a:ahLst/>
              <a:cxnLst/>
              <a:rect l="l" t="t" r="r" b="b"/>
              <a:pathLst>
                <a:path w="2176779" h="1030604">
                  <a:moveTo>
                    <a:pt x="2004059" y="685800"/>
                  </a:moveTo>
                  <a:lnTo>
                    <a:pt x="2176272" y="1030224"/>
                  </a:lnTo>
                </a:path>
                <a:path w="2176779" h="1030604">
                  <a:moveTo>
                    <a:pt x="1318260" y="0"/>
                  </a:moveTo>
                  <a:lnTo>
                    <a:pt x="1719072" y="400812"/>
                  </a:lnTo>
                </a:path>
                <a:path w="2176779" h="1030604">
                  <a:moveTo>
                    <a:pt x="1719072" y="685800"/>
                  </a:moveTo>
                  <a:lnTo>
                    <a:pt x="1488948" y="1030224"/>
                  </a:lnTo>
                </a:path>
                <a:path w="2176779" h="1030604">
                  <a:moveTo>
                    <a:pt x="515112" y="629412"/>
                  </a:moveTo>
                  <a:lnTo>
                    <a:pt x="743712" y="973836"/>
                  </a:lnTo>
                </a:path>
                <a:path w="2176779" h="1030604">
                  <a:moveTo>
                    <a:pt x="344424" y="629412"/>
                  </a:moveTo>
                  <a:lnTo>
                    <a:pt x="0" y="973836"/>
                  </a:lnTo>
                </a:path>
                <a:path w="2176779" h="1030604">
                  <a:moveTo>
                    <a:pt x="973836" y="57912"/>
                  </a:moveTo>
                  <a:lnTo>
                    <a:pt x="515112" y="400812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199893" y="2638806"/>
              <a:ext cx="459105" cy="459105"/>
            </a:xfrm>
            <a:custGeom>
              <a:avLst/>
              <a:gdLst/>
              <a:ahLst/>
              <a:cxnLst/>
              <a:rect l="l" t="t" r="r" b="b"/>
              <a:pathLst>
                <a:path w="459105" h="459105">
                  <a:moveTo>
                    <a:pt x="229362" y="0"/>
                  </a:moveTo>
                  <a:lnTo>
                    <a:pt x="183153" y="4662"/>
                  </a:lnTo>
                  <a:lnTo>
                    <a:pt x="140106" y="18032"/>
                  </a:lnTo>
                  <a:lnTo>
                    <a:pt x="101147" y="39185"/>
                  </a:lnTo>
                  <a:lnTo>
                    <a:pt x="67198" y="67198"/>
                  </a:lnTo>
                  <a:lnTo>
                    <a:pt x="39185" y="101147"/>
                  </a:lnTo>
                  <a:lnTo>
                    <a:pt x="18032" y="140106"/>
                  </a:lnTo>
                  <a:lnTo>
                    <a:pt x="4662" y="183153"/>
                  </a:lnTo>
                  <a:lnTo>
                    <a:pt x="0" y="229362"/>
                  </a:lnTo>
                  <a:lnTo>
                    <a:pt x="4662" y="275570"/>
                  </a:lnTo>
                  <a:lnTo>
                    <a:pt x="18032" y="318617"/>
                  </a:lnTo>
                  <a:lnTo>
                    <a:pt x="39185" y="357576"/>
                  </a:lnTo>
                  <a:lnTo>
                    <a:pt x="67198" y="391525"/>
                  </a:lnTo>
                  <a:lnTo>
                    <a:pt x="101147" y="419538"/>
                  </a:lnTo>
                  <a:lnTo>
                    <a:pt x="140106" y="440691"/>
                  </a:lnTo>
                  <a:lnTo>
                    <a:pt x="183153" y="454061"/>
                  </a:lnTo>
                  <a:lnTo>
                    <a:pt x="229362" y="458724"/>
                  </a:lnTo>
                  <a:lnTo>
                    <a:pt x="275570" y="454061"/>
                  </a:lnTo>
                  <a:lnTo>
                    <a:pt x="318617" y="440691"/>
                  </a:lnTo>
                  <a:lnTo>
                    <a:pt x="357576" y="419538"/>
                  </a:lnTo>
                  <a:lnTo>
                    <a:pt x="391525" y="391525"/>
                  </a:lnTo>
                  <a:lnTo>
                    <a:pt x="419538" y="357576"/>
                  </a:lnTo>
                  <a:lnTo>
                    <a:pt x="440691" y="318617"/>
                  </a:lnTo>
                  <a:lnTo>
                    <a:pt x="454061" y="275570"/>
                  </a:lnTo>
                  <a:lnTo>
                    <a:pt x="458724" y="229362"/>
                  </a:lnTo>
                  <a:lnTo>
                    <a:pt x="454061" y="183153"/>
                  </a:lnTo>
                  <a:lnTo>
                    <a:pt x="440691" y="140106"/>
                  </a:lnTo>
                  <a:lnTo>
                    <a:pt x="419538" y="101147"/>
                  </a:lnTo>
                  <a:lnTo>
                    <a:pt x="391525" y="67198"/>
                  </a:lnTo>
                  <a:lnTo>
                    <a:pt x="357576" y="39185"/>
                  </a:lnTo>
                  <a:lnTo>
                    <a:pt x="318617" y="18032"/>
                  </a:lnTo>
                  <a:lnTo>
                    <a:pt x="275570" y="4662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199893" y="2638806"/>
              <a:ext cx="459105" cy="459105"/>
            </a:xfrm>
            <a:custGeom>
              <a:avLst/>
              <a:gdLst/>
              <a:ahLst/>
              <a:cxnLst/>
              <a:rect l="l" t="t" r="r" b="b"/>
              <a:pathLst>
                <a:path w="459105" h="459105">
                  <a:moveTo>
                    <a:pt x="0" y="229362"/>
                  </a:moveTo>
                  <a:lnTo>
                    <a:pt x="4662" y="183153"/>
                  </a:lnTo>
                  <a:lnTo>
                    <a:pt x="18032" y="140106"/>
                  </a:lnTo>
                  <a:lnTo>
                    <a:pt x="39185" y="101147"/>
                  </a:lnTo>
                  <a:lnTo>
                    <a:pt x="67198" y="67198"/>
                  </a:lnTo>
                  <a:lnTo>
                    <a:pt x="101147" y="39185"/>
                  </a:lnTo>
                  <a:lnTo>
                    <a:pt x="140106" y="18032"/>
                  </a:lnTo>
                  <a:lnTo>
                    <a:pt x="183153" y="4662"/>
                  </a:lnTo>
                  <a:lnTo>
                    <a:pt x="229362" y="0"/>
                  </a:lnTo>
                  <a:lnTo>
                    <a:pt x="275570" y="4662"/>
                  </a:lnTo>
                  <a:lnTo>
                    <a:pt x="318617" y="18032"/>
                  </a:lnTo>
                  <a:lnTo>
                    <a:pt x="357576" y="39185"/>
                  </a:lnTo>
                  <a:lnTo>
                    <a:pt x="391525" y="67198"/>
                  </a:lnTo>
                  <a:lnTo>
                    <a:pt x="419538" y="101147"/>
                  </a:lnTo>
                  <a:lnTo>
                    <a:pt x="440691" y="140106"/>
                  </a:lnTo>
                  <a:lnTo>
                    <a:pt x="454061" y="183153"/>
                  </a:lnTo>
                  <a:lnTo>
                    <a:pt x="458724" y="229362"/>
                  </a:lnTo>
                  <a:lnTo>
                    <a:pt x="454061" y="275570"/>
                  </a:lnTo>
                  <a:lnTo>
                    <a:pt x="440691" y="318617"/>
                  </a:lnTo>
                  <a:lnTo>
                    <a:pt x="419538" y="357576"/>
                  </a:lnTo>
                  <a:lnTo>
                    <a:pt x="391525" y="391525"/>
                  </a:lnTo>
                  <a:lnTo>
                    <a:pt x="357576" y="419538"/>
                  </a:lnTo>
                  <a:lnTo>
                    <a:pt x="318617" y="440691"/>
                  </a:lnTo>
                  <a:lnTo>
                    <a:pt x="275570" y="454061"/>
                  </a:lnTo>
                  <a:lnTo>
                    <a:pt x="229362" y="458724"/>
                  </a:lnTo>
                  <a:lnTo>
                    <a:pt x="183153" y="454061"/>
                  </a:lnTo>
                  <a:lnTo>
                    <a:pt x="140106" y="440691"/>
                  </a:lnTo>
                  <a:lnTo>
                    <a:pt x="101147" y="419538"/>
                  </a:lnTo>
                  <a:lnTo>
                    <a:pt x="67198" y="391525"/>
                  </a:lnTo>
                  <a:lnTo>
                    <a:pt x="39185" y="357576"/>
                  </a:lnTo>
                  <a:lnTo>
                    <a:pt x="18032" y="318617"/>
                  </a:lnTo>
                  <a:lnTo>
                    <a:pt x="4662" y="275570"/>
                  </a:lnTo>
                  <a:lnTo>
                    <a:pt x="0" y="229362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314448" y="2664967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875788" y="3144011"/>
            <a:ext cx="480059" cy="481965"/>
            <a:chOff x="2875788" y="3144011"/>
            <a:chExt cx="480059" cy="481965"/>
          </a:xfrm>
        </p:grpSpPr>
        <p:sp>
          <p:nvSpPr>
            <p:cNvPr id="55" name="object 55"/>
            <p:cNvSpPr/>
            <p:nvPr/>
          </p:nvSpPr>
          <p:spPr>
            <a:xfrm>
              <a:off x="2887218" y="3155441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228600" y="0"/>
                  </a:moveTo>
                  <a:lnTo>
                    <a:pt x="182533" y="4662"/>
                  </a:lnTo>
                  <a:lnTo>
                    <a:pt x="139624" y="18032"/>
                  </a:lnTo>
                  <a:lnTo>
                    <a:pt x="100793" y="39185"/>
                  </a:lnTo>
                  <a:lnTo>
                    <a:pt x="66960" y="67198"/>
                  </a:lnTo>
                  <a:lnTo>
                    <a:pt x="39045" y="101147"/>
                  </a:lnTo>
                  <a:lnTo>
                    <a:pt x="17966" y="140106"/>
                  </a:lnTo>
                  <a:lnTo>
                    <a:pt x="4644" y="183153"/>
                  </a:lnTo>
                  <a:lnTo>
                    <a:pt x="0" y="229362"/>
                  </a:lnTo>
                  <a:lnTo>
                    <a:pt x="4644" y="275570"/>
                  </a:lnTo>
                  <a:lnTo>
                    <a:pt x="17966" y="318617"/>
                  </a:lnTo>
                  <a:lnTo>
                    <a:pt x="39045" y="357576"/>
                  </a:lnTo>
                  <a:lnTo>
                    <a:pt x="66960" y="391525"/>
                  </a:lnTo>
                  <a:lnTo>
                    <a:pt x="100793" y="419538"/>
                  </a:lnTo>
                  <a:lnTo>
                    <a:pt x="139624" y="440691"/>
                  </a:lnTo>
                  <a:lnTo>
                    <a:pt x="182533" y="454061"/>
                  </a:lnTo>
                  <a:lnTo>
                    <a:pt x="228600" y="458724"/>
                  </a:lnTo>
                  <a:lnTo>
                    <a:pt x="274666" y="454061"/>
                  </a:lnTo>
                  <a:lnTo>
                    <a:pt x="317575" y="440691"/>
                  </a:lnTo>
                  <a:lnTo>
                    <a:pt x="356406" y="419538"/>
                  </a:lnTo>
                  <a:lnTo>
                    <a:pt x="390239" y="391525"/>
                  </a:lnTo>
                  <a:lnTo>
                    <a:pt x="418154" y="357576"/>
                  </a:lnTo>
                  <a:lnTo>
                    <a:pt x="439233" y="318617"/>
                  </a:lnTo>
                  <a:lnTo>
                    <a:pt x="452555" y="275570"/>
                  </a:lnTo>
                  <a:lnTo>
                    <a:pt x="457199" y="229362"/>
                  </a:lnTo>
                  <a:lnTo>
                    <a:pt x="452555" y="183153"/>
                  </a:lnTo>
                  <a:lnTo>
                    <a:pt x="439233" y="140106"/>
                  </a:lnTo>
                  <a:lnTo>
                    <a:pt x="418154" y="101147"/>
                  </a:lnTo>
                  <a:lnTo>
                    <a:pt x="390239" y="67198"/>
                  </a:lnTo>
                  <a:lnTo>
                    <a:pt x="356406" y="39185"/>
                  </a:lnTo>
                  <a:lnTo>
                    <a:pt x="317575" y="18032"/>
                  </a:lnTo>
                  <a:lnTo>
                    <a:pt x="274666" y="466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887218" y="3155441"/>
              <a:ext cx="457200" cy="459105"/>
            </a:xfrm>
            <a:custGeom>
              <a:avLst/>
              <a:gdLst/>
              <a:ahLst/>
              <a:cxnLst/>
              <a:rect l="l" t="t" r="r" b="b"/>
              <a:pathLst>
                <a:path w="457200" h="459104">
                  <a:moveTo>
                    <a:pt x="0" y="229362"/>
                  </a:moveTo>
                  <a:lnTo>
                    <a:pt x="4644" y="183153"/>
                  </a:lnTo>
                  <a:lnTo>
                    <a:pt x="17966" y="140106"/>
                  </a:lnTo>
                  <a:lnTo>
                    <a:pt x="39045" y="101147"/>
                  </a:lnTo>
                  <a:lnTo>
                    <a:pt x="66960" y="67198"/>
                  </a:lnTo>
                  <a:lnTo>
                    <a:pt x="100793" y="39185"/>
                  </a:lnTo>
                  <a:lnTo>
                    <a:pt x="139624" y="18032"/>
                  </a:lnTo>
                  <a:lnTo>
                    <a:pt x="182533" y="4662"/>
                  </a:lnTo>
                  <a:lnTo>
                    <a:pt x="228600" y="0"/>
                  </a:lnTo>
                  <a:lnTo>
                    <a:pt x="274666" y="4662"/>
                  </a:lnTo>
                  <a:lnTo>
                    <a:pt x="317575" y="18032"/>
                  </a:lnTo>
                  <a:lnTo>
                    <a:pt x="356406" y="39185"/>
                  </a:lnTo>
                  <a:lnTo>
                    <a:pt x="390239" y="67198"/>
                  </a:lnTo>
                  <a:lnTo>
                    <a:pt x="418154" y="101147"/>
                  </a:lnTo>
                  <a:lnTo>
                    <a:pt x="439233" y="140106"/>
                  </a:lnTo>
                  <a:lnTo>
                    <a:pt x="452555" y="183153"/>
                  </a:lnTo>
                  <a:lnTo>
                    <a:pt x="457199" y="229362"/>
                  </a:lnTo>
                  <a:lnTo>
                    <a:pt x="452555" y="275570"/>
                  </a:lnTo>
                  <a:lnTo>
                    <a:pt x="439233" y="318617"/>
                  </a:lnTo>
                  <a:lnTo>
                    <a:pt x="418154" y="357576"/>
                  </a:lnTo>
                  <a:lnTo>
                    <a:pt x="390239" y="391525"/>
                  </a:lnTo>
                  <a:lnTo>
                    <a:pt x="356406" y="419538"/>
                  </a:lnTo>
                  <a:lnTo>
                    <a:pt x="317575" y="440691"/>
                  </a:lnTo>
                  <a:lnTo>
                    <a:pt x="274666" y="454061"/>
                  </a:lnTo>
                  <a:lnTo>
                    <a:pt x="228600" y="458724"/>
                  </a:lnTo>
                  <a:lnTo>
                    <a:pt x="182533" y="454061"/>
                  </a:lnTo>
                  <a:lnTo>
                    <a:pt x="139624" y="440691"/>
                  </a:lnTo>
                  <a:lnTo>
                    <a:pt x="100793" y="419538"/>
                  </a:lnTo>
                  <a:lnTo>
                    <a:pt x="66960" y="391525"/>
                  </a:lnTo>
                  <a:lnTo>
                    <a:pt x="39045" y="357576"/>
                  </a:lnTo>
                  <a:lnTo>
                    <a:pt x="17966" y="318617"/>
                  </a:lnTo>
                  <a:lnTo>
                    <a:pt x="4644" y="275570"/>
                  </a:lnTo>
                  <a:lnTo>
                    <a:pt x="0" y="229362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3002026" y="3180969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513332" y="3154679"/>
            <a:ext cx="457200" cy="459105"/>
          </a:xfrm>
          <a:custGeom>
            <a:avLst/>
            <a:gdLst/>
            <a:ahLst/>
            <a:cxnLst/>
            <a:rect l="l" t="t" r="r" b="b"/>
            <a:pathLst>
              <a:path w="457200" h="459104">
                <a:moveTo>
                  <a:pt x="228600" y="0"/>
                </a:moveTo>
                <a:lnTo>
                  <a:pt x="182533" y="4662"/>
                </a:lnTo>
                <a:lnTo>
                  <a:pt x="139624" y="18032"/>
                </a:lnTo>
                <a:lnTo>
                  <a:pt x="100793" y="39185"/>
                </a:lnTo>
                <a:lnTo>
                  <a:pt x="66960" y="67198"/>
                </a:lnTo>
                <a:lnTo>
                  <a:pt x="39045" y="101147"/>
                </a:lnTo>
                <a:lnTo>
                  <a:pt x="17966" y="140106"/>
                </a:lnTo>
                <a:lnTo>
                  <a:pt x="4644" y="183153"/>
                </a:lnTo>
                <a:lnTo>
                  <a:pt x="0" y="229362"/>
                </a:lnTo>
                <a:lnTo>
                  <a:pt x="4644" y="275570"/>
                </a:lnTo>
                <a:lnTo>
                  <a:pt x="17966" y="318617"/>
                </a:lnTo>
                <a:lnTo>
                  <a:pt x="39045" y="357576"/>
                </a:lnTo>
                <a:lnTo>
                  <a:pt x="66960" y="391525"/>
                </a:lnTo>
                <a:lnTo>
                  <a:pt x="100793" y="419538"/>
                </a:lnTo>
                <a:lnTo>
                  <a:pt x="139624" y="440691"/>
                </a:lnTo>
                <a:lnTo>
                  <a:pt x="182533" y="454061"/>
                </a:lnTo>
                <a:lnTo>
                  <a:pt x="228600" y="458724"/>
                </a:lnTo>
                <a:lnTo>
                  <a:pt x="274666" y="454061"/>
                </a:lnTo>
                <a:lnTo>
                  <a:pt x="317575" y="440691"/>
                </a:lnTo>
                <a:lnTo>
                  <a:pt x="356406" y="419538"/>
                </a:lnTo>
                <a:lnTo>
                  <a:pt x="390239" y="391525"/>
                </a:lnTo>
                <a:lnTo>
                  <a:pt x="418154" y="357576"/>
                </a:lnTo>
                <a:lnTo>
                  <a:pt x="439233" y="318617"/>
                </a:lnTo>
                <a:lnTo>
                  <a:pt x="452555" y="275570"/>
                </a:lnTo>
                <a:lnTo>
                  <a:pt x="457200" y="229362"/>
                </a:lnTo>
                <a:lnTo>
                  <a:pt x="452555" y="183153"/>
                </a:lnTo>
                <a:lnTo>
                  <a:pt x="439233" y="140106"/>
                </a:lnTo>
                <a:lnTo>
                  <a:pt x="418154" y="101147"/>
                </a:lnTo>
                <a:lnTo>
                  <a:pt x="390239" y="67198"/>
                </a:lnTo>
                <a:lnTo>
                  <a:pt x="356406" y="39185"/>
                </a:lnTo>
                <a:lnTo>
                  <a:pt x="317575" y="18032"/>
                </a:lnTo>
                <a:lnTo>
                  <a:pt x="274666" y="4662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628648" y="3180969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107439" y="3837558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422396" y="3867657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500883" y="3890771"/>
            <a:ext cx="480059" cy="480059"/>
            <a:chOff x="2500883" y="3890771"/>
            <a:chExt cx="480059" cy="480059"/>
          </a:xfrm>
        </p:grpSpPr>
        <p:sp>
          <p:nvSpPr>
            <p:cNvPr id="63" name="object 63"/>
            <p:cNvSpPr/>
            <p:nvPr/>
          </p:nvSpPr>
          <p:spPr>
            <a:xfrm>
              <a:off x="2512313" y="39022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512313" y="390220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2617977" y="3928109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5628132" y="2482595"/>
            <a:ext cx="2199640" cy="1283335"/>
            <a:chOff x="5628132" y="2482595"/>
            <a:chExt cx="2199640" cy="1283335"/>
          </a:xfrm>
        </p:grpSpPr>
        <p:sp>
          <p:nvSpPr>
            <p:cNvPr id="67" name="object 67"/>
            <p:cNvSpPr/>
            <p:nvPr/>
          </p:nvSpPr>
          <p:spPr>
            <a:xfrm>
              <a:off x="5639562" y="2722625"/>
              <a:ext cx="2176780" cy="1031875"/>
            </a:xfrm>
            <a:custGeom>
              <a:avLst/>
              <a:gdLst/>
              <a:ahLst/>
              <a:cxnLst/>
              <a:rect l="l" t="t" r="r" b="b"/>
              <a:pathLst>
                <a:path w="2176779" h="1031875">
                  <a:moveTo>
                    <a:pt x="2005584" y="687324"/>
                  </a:moveTo>
                  <a:lnTo>
                    <a:pt x="2176271" y="1031748"/>
                  </a:lnTo>
                </a:path>
                <a:path w="2176779" h="1031875">
                  <a:moveTo>
                    <a:pt x="1318260" y="0"/>
                  </a:moveTo>
                  <a:lnTo>
                    <a:pt x="1717547" y="400812"/>
                  </a:lnTo>
                </a:path>
                <a:path w="2176779" h="1031875">
                  <a:moveTo>
                    <a:pt x="1717547" y="687324"/>
                  </a:moveTo>
                  <a:lnTo>
                    <a:pt x="1488947" y="1031748"/>
                  </a:lnTo>
                </a:path>
                <a:path w="2176779" h="1031875">
                  <a:moveTo>
                    <a:pt x="515112" y="630936"/>
                  </a:moveTo>
                  <a:lnTo>
                    <a:pt x="743712" y="975360"/>
                  </a:lnTo>
                </a:path>
                <a:path w="2176779" h="1031875">
                  <a:moveTo>
                    <a:pt x="344424" y="630936"/>
                  </a:moveTo>
                  <a:lnTo>
                    <a:pt x="0" y="975360"/>
                  </a:lnTo>
                </a:path>
                <a:path w="2176779" h="1031875">
                  <a:moveTo>
                    <a:pt x="972312" y="59436"/>
                  </a:moveTo>
                  <a:lnTo>
                    <a:pt x="515112" y="400812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555486" y="249402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555486" y="249402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6662166" y="2519934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7229856" y="2999232"/>
            <a:ext cx="481965" cy="480059"/>
            <a:chOff x="7229856" y="2999232"/>
            <a:chExt cx="481965" cy="480059"/>
          </a:xfrm>
        </p:grpSpPr>
        <p:sp>
          <p:nvSpPr>
            <p:cNvPr id="72" name="object 72"/>
            <p:cNvSpPr/>
            <p:nvPr/>
          </p:nvSpPr>
          <p:spPr>
            <a:xfrm>
              <a:off x="7241286" y="3010662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229362" y="0"/>
                  </a:moveTo>
                  <a:lnTo>
                    <a:pt x="183153" y="4644"/>
                  </a:lnTo>
                  <a:lnTo>
                    <a:pt x="140106" y="17966"/>
                  </a:lnTo>
                  <a:lnTo>
                    <a:pt x="101147" y="39045"/>
                  </a:lnTo>
                  <a:lnTo>
                    <a:pt x="67198" y="66960"/>
                  </a:lnTo>
                  <a:lnTo>
                    <a:pt x="39185" y="100793"/>
                  </a:lnTo>
                  <a:lnTo>
                    <a:pt x="18032" y="139624"/>
                  </a:lnTo>
                  <a:lnTo>
                    <a:pt x="4662" y="182533"/>
                  </a:lnTo>
                  <a:lnTo>
                    <a:pt x="0" y="228600"/>
                  </a:lnTo>
                  <a:lnTo>
                    <a:pt x="4662" y="274666"/>
                  </a:lnTo>
                  <a:lnTo>
                    <a:pt x="18032" y="317575"/>
                  </a:lnTo>
                  <a:lnTo>
                    <a:pt x="39185" y="356406"/>
                  </a:lnTo>
                  <a:lnTo>
                    <a:pt x="67198" y="390239"/>
                  </a:lnTo>
                  <a:lnTo>
                    <a:pt x="101147" y="418154"/>
                  </a:lnTo>
                  <a:lnTo>
                    <a:pt x="140106" y="439233"/>
                  </a:lnTo>
                  <a:lnTo>
                    <a:pt x="183153" y="452555"/>
                  </a:lnTo>
                  <a:lnTo>
                    <a:pt x="229362" y="457200"/>
                  </a:lnTo>
                  <a:lnTo>
                    <a:pt x="275570" y="452555"/>
                  </a:lnTo>
                  <a:lnTo>
                    <a:pt x="318617" y="439233"/>
                  </a:lnTo>
                  <a:lnTo>
                    <a:pt x="357576" y="418154"/>
                  </a:lnTo>
                  <a:lnTo>
                    <a:pt x="391525" y="390239"/>
                  </a:lnTo>
                  <a:lnTo>
                    <a:pt x="419538" y="356406"/>
                  </a:lnTo>
                  <a:lnTo>
                    <a:pt x="440691" y="317575"/>
                  </a:lnTo>
                  <a:lnTo>
                    <a:pt x="454061" y="274666"/>
                  </a:lnTo>
                  <a:lnTo>
                    <a:pt x="458724" y="228600"/>
                  </a:lnTo>
                  <a:lnTo>
                    <a:pt x="454061" y="182533"/>
                  </a:lnTo>
                  <a:lnTo>
                    <a:pt x="440691" y="139624"/>
                  </a:lnTo>
                  <a:lnTo>
                    <a:pt x="419538" y="100793"/>
                  </a:lnTo>
                  <a:lnTo>
                    <a:pt x="391525" y="66960"/>
                  </a:lnTo>
                  <a:lnTo>
                    <a:pt x="357576" y="39045"/>
                  </a:lnTo>
                  <a:lnTo>
                    <a:pt x="318617" y="17966"/>
                  </a:lnTo>
                  <a:lnTo>
                    <a:pt x="275570" y="4644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241286" y="3010662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4" h="457200">
                  <a:moveTo>
                    <a:pt x="0" y="228600"/>
                  </a:moveTo>
                  <a:lnTo>
                    <a:pt x="4662" y="182533"/>
                  </a:lnTo>
                  <a:lnTo>
                    <a:pt x="18032" y="139624"/>
                  </a:lnTo>
                  <a:lnTo>
                    <a:pt x="39185" y="100793"/>
                  </a:lnTo>
                  <a:lnTo>
                    <a:pt x="67198" y="66960"/>
                  </a:lnTo>
                  <a:lnTo>
                    <a:pt x="101147" y="39045"/>
                  </a:lnTo>
                  <a:lnTo>
                    <a:pt x="140106" y="17966"/>
                  </a:lnTo>
                  <a:lnTo>
                    <a:pt x="183153" y="4644"/>
                  </a:lnTo>
                  <a:lnTo>
                    <a:pt x="229362" y="0"/>
                  </a:lnTo>
                  <a:lnTo>
                    <a:pt x="275570" y="4644"/>
                  </a:lnTo>
                  <a:lnTo>
                    <a:pt x="318617" y="17966"/>
                  </a:lnTo>
                  <a:lnTo>
                    <a:pt x="357576" y="39045"/>
                  </a:lnTo>
                  <a:lnTo>
                    <a:pt x="391525" y="66960"/>
                  </a:lnTo>
                  <a:lnTo>
                    <a:pt x="419538" y="100793"/>
                  </a:lnTo>
                  <a:lnTo>
                    <a:pt x="440691" y="139624"/>
                  </a:lnTo>
                  <a:lnTo>
                    <a:pt x="454061" y="182533"/>
                  </a:lnTo>
                  <a:lnTo>
                    <a:pt x="458724" y="228600"/>
                  </a:lnTo>
                  <a:lnTo>
                    <a:pt x="454061" y="274666"/>
                  </a:lnTo>
                  <a:lnTo>
                    <a:pt x="440691" y="317575"/>
                  </a:lnTo>
                  <a:lnTo>
                    <a:pt x="419538" y="356406"/>
                  </a:lnTo>
                  <a:lnTo>
                    <a:pt x="391525" y="390239"/>
                  </a:lnTo>
                  <a:lnTo>
                    <a:pt x="357576" y="418154"/>
                  </a:lnTo>
                  <a:lnTo>
                    <a:pt x="318617" y="439233"/>
                  </a:lnTo>
                  <a:lnTo>
                    <a:pt x="275570" y="452555"/>
                  </a:lnTo>
                  <a:lnTo>
                    <a:pt x="229362" y="457200"/>
                  </a:lnTo>
                  <a:lnTo>
                    <a:pt x="183153" y="452555"/>
                  </a:lnTo>
                  <a:lnTo>
                    <a:pt x="140106" y="439233"/>
                  </a:lnTo>
                  <a:lnTo>
                    <a:pt x="101147" y="418154"/>
                  </a:lnTo>
                  <a:lnTo>
                    <a:pt x="67198" y="390239"/>
                  </a:lnTo>
                  <a:lnTo>
                    <a:pt x="39185" y="356406"/>
                  </a:lnTo>
                  <a:lnTo>
                    <a:pt x="18032" y="317575"/>
                  </a:lnTo>
                  <a:lnTo>
                    <a:pt x="4662" y="274666"/>
                  </a:lnTo>
                  <a:lnTo>
                    <a:pt x="0" y="228600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7357109" y="3035934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867400" y="3009900"/>
            <a:ext cx="459105" cy="457200"/>
          </a:xfrm>
          <a:custGeom>
            <a:avLst/>
            <a:gdLst/>
            <a:ahLst/>
            <a:cxnLst/>
            <a:rect l="l" t="t" r="r" b="b"/>
            <a:pathLst>
              <a:path w="459104" h="457200">
                <a:moveTo>
                  <a:pt x="229362" y="0"/>
                </a:moveTo>
                <a:lnTo>
                  <a:pt x="183153" y="4644"/>
                </a:lnTo>
                <a:lnTo>
                  <a:pt x="140106" y="17966"/>
                </a:lnTo>
                <a:lnTo>
                  <a:pt x="101147" y="39045"/>
                </a:lnTo>
                <a:lnTo>
                  <a:pt x="67198" y="66960"/>
                </a:lnTo>
                <a:lnTo>
                  <a:pt x="39185" y="100793"/>
                </a:lnTo>
                <a:lnTo>
                  <a:pt x="18032" y="139624"/>
                </a:lnTo>
                <a:lnTo>
                  <a:pt x="4662" y="182533"/>
                </a:lnTo>
                <a:lnTo>
                  <a:pt x="0" y="228600"/>
                </a:lnTo>
                <a:lnTo>
                  <a:pt x="4662" y="274666"/>
                </a:lnTo>
                <a:lnTo>
                  <a:pt x="18032" y="317575"/>
                </a:lnTo>
                <a:lnTo>
                  <a:pt x="39185" y="356406"/>
                </a:lnTo>
                <a:lnTo>
                  <a:pt x="67198" y="390239"/>
                </a:lnTo>
                <a:lnTo>
                  <a:pt x="101147" y="418154"/>
                </a:lnTo>
                <a:lnTo>
                  <a:pt x="140106" y="439233"/>
                </a:lnTo>
                <a:lnTo>
                  <a:pt x="183153" y="452555"/>
                </a:lnTo>
                <a:lnTo>
                  <a:pt x="229362" y="457200"/>
                </a:lnTo>
                <a:lnTo>
                  <a:pt x="275570" y="452555"/>
                </a:lnTo>
                <a:lnTo>
                  <a:pt x="318617" y="439233"/>
                </a:lnTo>
                <a:lnTo>
                  <a:pt x="357576" y="418154"/>
                </a:lnTo>
                <a:lnTo>
                  <a:pt x="391525" y="390239"/>
                </a:lnTo>
                <a:lnTo>
                  <a:pt x="419538" y="356406"/>
                </a:lnTo>
                <a:lnTo>
                  <a:pt x="440691" y="317575"/>
                </a:lnTo>
                <a:lnTo>
                  <a:pt x="454061" y="274666"/>
                </a:lnTo>
                <a:lnTo>
                  <a:pt x="458724" y="228600"/>
                </a:lnTo>
                <a:lnTo>
                  <a:pt x="454061" y="182533"/>
                </a:lnTo>
                <a:lnTo>
                  <a:pt x="440691" y="139624"/>
                </a:lnTo>
                <a:lnTo>
                  <a:pt x="419538" y="100793"/>
                </a:lnTo>
                <a:lnTo>
                  <a:pt x="391525" y="66960"/>
                </a:lnTo>
                <a:lnTo>
                  <a:pt x="357576" y="39045"/>
                </a:lnTo>
                <a:lnTo>
                  <a:pt x="318617" y="17966"/>
                </a:lnTo>
                <a:lnTo>
                  <a:pt x="275570" y="4644"/>
                </a:lnTo>
                <a:lnTo>
                  <a:pt x="2293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5983604" y="3035934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5088635" y="3657600"/>
            <a:ext cx="767080" cy="699770"/>
            <a:chOff x="5088635" y="3657600"/>
            <a:chExt cx="767080" cy="699770"/>
          </a:xfrm>
        </p:grpSpPr>
        <p:sp>
          <p:nvSpPr>
            <p:cNvPr id="78" name="object 78"/>
            <p:cNvSpPr/>
            <p:nvPr/>
          </p:nvSpPr>
          <p:spPr>
            <a:xfrm>
              <a:off x="5100065" y="4001261"/>
              <a:ext cx="744220" cy="344805"/>
            </a:xfrm>
            <a:custGeom>
              <a:avLst/>
              <a:gdLst/>
              <a:ahLst/>
              <a:cxnLst/>
              <a:rect l="l" t="t" r="r" b="b"/>
              <a:pathLst>
                <a:path w="744220" h="344804">
                  <a:moveTo>
                    <a:pt x="515112" y="0"/>
                  </a:moveTo>
                  <a:lnTo>
                    <a:pt x="743712" y="344424"/>
                  </a:lnTo>
                </a:path>
                <a:path w="744220" h="344804">
                  <a:moveTo>
                    <a:pt x="344424" y="0"/>
                  </a:moveTo>
                  <a:lnTo>
                    <a:pt x="0" y="344424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327903" y="3657600"/>
              <a:ext cx="459105" cy="459105"/>
            </a:xfrm>
            <a:custGeom>
              <a:avLst/>
              <a:gdLst/>
              <a:ahLst/>
              <a:cxnLst/>
              <a:rect l="l" t="t" r="r" b="b"/>
              <a:pathLst>
                <a:path w="459104" h="459104">
                  <a:moveTo>
                    <a:pt x="229362" y="0"/>
                  </a:moveTo>
                  <a:lnTo>
                    <a:pt x="183153" y="4662"/>
                  </a:lnTo>
                  <a:lnTo>
                    <a:pt x="140106" y="18032"/>
                  </a:lnTo>
                  <a:lnTo>
                    <a:pt x="101147" y="39185"/>
                  </a:lnTo>
                  <a:lnTo>
                    <a:pt x="67198" y="67198"/>
                  </a:lnTo>
                  <a:lnTo>
                    <a:pt x="39185" y="101147"/>
                  </a:lnTo>
                  <a:lnTo>
                    <a:pt x="18032" y="140106"/>
                  </a:lnTo>
                  <a:lnTo>
                    <a:pt x="4662" y="183153"/>
                  </a:lnTo>
                  <a:lnTo>
                    <a:pt x="0" y="229362"/>
                  </a:lnTo>
                  <a:lnTo>
                    <a:pt x="4662" y="275570"/>
                  </a:lnTo>
                  <a:lnTo>
                    <a:pt x="18032" y="318617"/>
                  </a:lnTo>
                  <a:lnTo>
                    <a:pt x="39185" y="357576"/>
                  </a:lnTo>
                  <a:lnTo>
                    <a:pt x="67198" y="391525"/>
                  </a:lnTo>
                  <a:lnTo>
                    <a:pt x="101147" y="419538"/>
                  </a:lnTo>
                  <a:lnTo>
                    <a:pt x="140106" y="440691"/>
                  </a:lnTo>
                  <a:lnTo>
                    <a:pt x="183153" y="454061"/>
                  </a:lnTo>
                  <a:lnTo>
                    <a:pt x="229362" y="458724"/>
                  </a:lnTo>
                  <a:lnTo>
                    <a:pt x="275570" y="454061"/>
                  </a:lnTo>
                  <a:lnTo>
                    <a:pt x="318617" y="440691"/>
                  </a:lnTo>
                  <a:lnTo>
                    <a:pt x="357576" y="419538"/>
                  </a:lnTo>
                  <a:lnTo>
                    <a:pt x="391525" y="391525"/>
                  </a:lnTo>
                  <a:lnTo>
                    <a:pt x="419538" y="357576"/>
                  </a:lnTo>
                  <a:lnTo>
                    <a:pt x="440691" y="318617"/>
                  </a:lnTo>
                  <a:lnTo>
                    <a:pt x="454061" y="275570"/>
                  </a:lnTo>
                  <a:lnTo>
                    <a:pt x="458724" y="229362"/>
                  </a:lnTo>
                  <a:lnTo>
                    <a:pt x="454061" y="183153"/>
                  </a:lnTo>
                  <a:lnTo>
                    <a:pt x="440691" y="140106"/>
                  </a:lnTo>
                  <a:lnTo>
                    <a:pt x="419538" y="101147"/>
                  </a:lnTo>
                  <a:lnTo>
                    <a:pt x="391525" y="67198"/>
                  </a:lnTo>
                  <a:lnTo>
                    <a:pt x="357576" y="39185"/>
                  </a:lnTo>
                  <a:lnTo>
                    <a:pt x="318617" y="18032"/>
                  </a:lnTo>
                  <a:lnTo>
                    <a:pt x="275570" y="4662"/>
                  </a:lnTo>
                  <a:lnTo>
                    <a:pt x="22936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5443854" y="3684523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924425" y="4341114"/>
            <a:ext cx="1063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9944" algn="l"/>
              </a:tabLst>
            </a:pPr>
            <a:r>
              <a:rPr sz="2400" b="1" spc="-5" dirty="0">
                <a:latin typeface="Arial"/>
                <a:cs typeface="Arial"/>
              </a:rPr>
              <a:t>A	</a:t>
            </a:r>
            <a:r>
              <a:rPr sz="3600" b="1" spc="-7" baseline="1157" dirty="0">
                <a:latin typeface="Arial"/>
                <a:cs typeface="Arial"/>
              </a:rPr>
              <a:t>B</a:t>
            </a:r>
            <a:endParaRPr sz="3600" baseline="1157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644130" y="3782059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90473" y="6107684"/>
            <a:ext cx="7348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Her </a:t>
            </a:r>
            <a:r>
              <a:rPr sz="1600" spc="-10" dirty="0">
                <a:latin typeface="Arial"/>
                <a:cs typeface="Arial"/>
              </a:rPr>
              <a:t>düğüm yerleştiği düğümün </a:t>
            </a:r>
            <a:r>
              <a:rPr sz="1600" spc="-5" dirty="0">
                <a:latin typeface="Arial"/>
                <a:cs typeface="Arial"/>
              </a:rPr>
              <a:t>rengini </a:t>
            </a:r>
            <a:r>
              <a:rPr sz="1600" spc="-25" dirty="0">
                <a:latin typeface="Arial"/>
                <a:cs typeface="Arial"/>
              </a:rPr>
              <a:t>alıyor, </a:t>
            </a:r>
            <a:r>
              <a:rPr sz="1600" spc="-5" dirty="0">
                <a:latin typeface="Arial"/>
                <a:cs typeface="Arial"/>
              </a:rPr>
              <a:t>son </a:t>
            </a:r>
            <a:r>
              <a:rPr sz="1600" spc="-10" dirty="0">
                <a:latin typeface="Arial"/>
                <a:cs typeface="Arial"/>
              </a:rPr>
              <a:t>adımda </a:t>
            </a:r>
            <a:r>
              <a:rPr sz="1600" spc="-5" dirty="0">
                <a:latin typeface="Arial"/>
                <a:cs typeface="Arial"/>
              </a:rPr>
              <a:t>X direk </a:t>
            </a:r>
            <a:r>
              <a:rPr sz="1600" spc="-10" dirty="0">
                <a:latin typeface="Arial"/>
                <a:cs typeface="Arial"/>
              </a:rPr>
              <a:t>kırmızı</a:t>
            </a:r>
            <a:r>
              <a:rPr sz="1600" spc="3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yapılıyor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471041"/>
            <a:ext cx="19792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AC0000"/>
                </a:solidFill>
                <a:latin typeface="Calibri"/>
                <a:cs typeface="Calibri"/>
              </a:rPr>
              <a:t>Adım</a:t>
            </a:r>
            <a:r>
              <a:rPr sz="4000" b="1" spc="-8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AC0000"/>
                </a:solidFill>
                <a:latin typeface="Calibri"/>
                <a:cs typeface="Calibri"/>
              </a:rPr>
              <a:t>2-A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0473" y="5835192"/>
            <a:ext cx="7337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Her </a:t>
            </a:r>
            <a:r>
              <a:rPr sz="1800" spc="-10" dirty="0">
                <a:latin typeface="Arial"/>
                <a:cs typeface="Arial"/>
              </a:rPr>
              <a:t>düğüm yerleştiği </a:t>
            </a:r>
            <a:r>
              <a:rPr sz="1800" spc="-5" dirty="0">
                <a:latin typeface="Arial"/>
                <a:cs typeface="Arial"/>
              </a:rPr>
              <a:t>düğümün rengini </a:t>
            </a:r>
            <a:r>
              <a:rPr sz="1800" spc="-25" dirty="0">
                <a:latin typeface="Arial"/>
                <a:cs typeface="Arial"/>
              </a:rPr>
              <a:t>alıyor, </a:t>
            </a:r>
            <a:r>
              <a:rPr sz="1800" dirty="0">
                <a:latin typeface="Arial"/>
                <a:cs typeface="Arial"/>
              </a:rPr>
              <a:t>son </a:t>
            </a:r>
            <a:r>
              <a:rPr sz="1800" spc="-5" dirty="0">
                <a:latin typeface="Arial"/>
                <a:cs typeface="Arial"/>
              </a:rPr>
              <a:t>adımda </a:t>
            </a:r>
            <a:r>
              <a:rPr sz="1800" dirty="0">
                <a:latin typeface="Arial"/>
                <a:cs typeface="Arial"/>
              </a:rPr>
              <a:t>X </a:t>
            </a:r>
            <a:r>
              <a:rPr sz="1800" spc="-5" dirty="0">
                <a:latin typeface="Arial"/>
                <a:cs typeface="Arial"/>
              </a:rPr>
              <a:t>direk kırmızı  </a:t>
            </a:r>
            <a:r>
              <a:rPr sz="1800" spc="-10" dirty="0">
                <a:latin typeface="Arial"/>
                <a:cs typeface="Arial"/>
              </a:rPr>
              <a:t>yapılıyor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85088" y="3686555"/>
            <a:ext cx="2293620" cy="1336675"/>
            <a:chOff x="1085088" y="3686555"/>
            <a:chExt cx="2293620" cy="1336675"/>
          </a:xfrm>
        </p:grpSpPr>
        <p:sp>
          <p:nvSpPr>
            <p:cNvPr id="5" name="object 5"/>
            <p:cNvSpPr/>
            <p:nvPr/>
          </p:nvSpPr>
          <p:spPr>
            <a:xfrm>
              <a:off x="1096518" y="3935729"/>
              <a:ext cx="2270760" cy="1076325"/>
            </a:xfrm>
            <a:custGeom>
              <a:avLst/>
              <a:gdLst/>
              <a:ahLst/>
              <a:cxnLst/>
              <a:rect l="l" t="t" r="r" b="b"/>
              <a:pathLst>
                <a:path w="2270760" h="1076325">
                  <a:moveTo>
                    <a:pt x="2090927" y="717804"/>
                  </a:moveTo>
                  <a:lnTo>
                    <a:pt x="2270760" y="1075944"/>
                  </a:lnTo>
                </a:path>
                <a:path w="2270760" h="1076325">
                  <a:moveTo>
                    <a:pt x="1374648" y="0"/>
                  </a:moveTo>
                  <a:lnTo>
                    <a:pt x="1792224" y="417576"/>
                  </a:lnTo>
                </a:path>
                <a:path w="2270760" h="1076325">
                  <a:moveTo>
                    <a:pt x="1792224" y="717804"/>
                  </a:moveTo>
                  <a:lnTo>
                    <a:pt x="1552956" y="1075944"/>
                  </a:lnTo>
                </a:path>
                <a:path w="2270760" h="1076325">
                  <a:moveTo>
                    <a:pt x="537971" y="656844"/>
                  </a:moveTo>
                  <a:lnTo>
                    <a:pt x="777239" y="1016508"/>
                  </a:lnTo>
                </a:path>
                <a:path w="2270760" h="1076325">
                  <a:moveTo>
                    <a:pt x="359663" y="656844"/>
                  </a:moveTo>
                  <a:lnTo>
                    <a:pt x="0" y="1016508"/>
                  </a:lnTo>
                </a:path>
                <a:path w="2270760" h="1076325">
                  <a:moveTo>
                    <a:pt x="1014983" y="60960"/>
                  </a:moveTo>
                  <a:lnTo>
                    <a:pt x="537971" y="417576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52066" y="3697985"/>
              <a:ext cx="477520" cy="477520"/>
            </a:xfrm>
            <a:custGeom>
              <a:avLst/>
              <a:gdLst/>
              <a:ahLst/>
              <a:cxnLst/>
              <a:rect l="l" t="t" r="r" b="b"/>
              <a:pathLst>
                <a:path w="477519" h="477520">
                  <a:moveTo>
                    <a:pt x="238506" y="0"/>
                  </a:moveTo>
                  <a:lnTo>
                    <a:pt x="190445" y="4846"/>
                  </a:lnTo>
                  <a:lnTo>
                    <a:pt x="145678" y="18746"/>
                  </a:lnTo>
                  <a:lnTo>
                    <a:pt x="105165" y="40739"/>
                  </a:lnTo>
                  <a:lnTo>
                    <a:pt x="69865" y="69865"/>
                  </a:lnTo>
                  <a:lnTo>
                    <a:pt x="40739" y="105165"/>
                  </a:lnTo>
                  <a:lnTo>
                    <a:pt x="18746" y="145678"/>
                  </a:lnTo>
                  <a:lnTo>
                    <a:pt x="4846" y="190445"/>
                  </a:lnTo>
                  <a:lnTo>
                    <a:pt x="0" y="238506"/>
                  </a:lnTo>
                  <a:lnTo>
                    <a:pt x="4846" y="286566"/>
                  </a:lnTo>
                  <a:lnTo>
                    <a:pt x="18746" y="331333"/>
                  </a:lnTo>
                  <a:lnTo>
                    <a:pt x="40739" y="371846"/>
                  </a:lnTo>
                  <a:lnTo>
                    <a:pt x="69865" y="407146"/>
                  </a:lnTo>
                  <a:lnTo>
                    <a:pt x="105165" y="436272"/>
                  </a:lnTo>
                  <a:lnTo>
                    <a:pt x="145678" y="458265"/>
                  </a:lnTo>
                  <a:lnTo>
                    <a:pt x="190445" y="472165"/>
                  </a:lnTo>
                  <a:lnTo>
                    <a:pt x="238506" y="477012"/>
                  </a:lnTo>
                  <a:lnTo>
                    <a:pt x="286566" y="472165"/>
                  </a:lnTo>
                  <a:lnTo>
                    <a:pt x="331333" y="458265"/>
                  </a:lnTo>
                  <a:lnTo>
                    <a:pt x="371846" y="436272"/>
                  </a:lnTo>
                  <a:lnTo>
                    <a:pt x="407146" y="407146"/>
                  </a:lnTo>
                  <a:lnTo>
                    <a:pt x="436272" y="371846"/>
                  </a:lnTo>
                  <a:lnTo>
                    <a:pt x="458265" y="331333"/>
                  </a:lnTo>
                  <a:lnTo>
                    <a:pt x="472165" y="286566"/>
                  </a:lnTo>
                  <a:lnTo>
                    <a:pt x="477011" y="238506"/>
                  </a:lnTo>
                  <a:lnTo>
                    <a:pt x="472165" y="190445"/>
                  </a:lnTo>
                  <a:lnTo>
                    <a:pt x="458265" y="145678"/>
                  </a:lnTo>
                  <a:lnTo>
                    <a:pt x="436272" y="105165"/>
                  </a:lnTo>
                  <a:lnTo>
                    <a:pt x="407146" y="69865"/>
                  </a:lnTo>
                  <a:lnTo>
                    <a:pt x="371846" y="40739"/>
                  </a:lnTo>
                  <a:lnTo>
                    <a:pt x="331333" y="18746"/>
                  </a:lnTo>
                  <a:lnTo>
                    <a:pt x="286566" y="4846"/>
                  </a:lnTo>
                  <a:lnTo>
                    <a:pt x="23850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52066" y="3697985"/>
              <a:ext cx="477520" cy="477520"/>
            </a:xfrm>
            <a:custGeom>
              <a:avLst/>
              <a:gdLst/>
              <a:ahLst/>
              <a:cxnLst/>
              <a:rect l="l" t="t" r="r" b="b"/>
              <a:pathLst>
                <a:path w="477519" h="477520">
                  <a:moveTo>
                    <a:pt x="0" y="238506"/>
                  </a:moveTo>
                  <a:lnTo>
                    <a:pt x="4846" y="190445"/>
                  </a:lnTo>
                  <a:lnTo>
                    <a:pt x="18746" y="145678"/>
                  </a:lnTo>
                  <a:lnTo>
                    <a:pt x="40739" y="105165"/>
                  </a:lnTo>
                  <a:lnTo>
                    <a:pt x="69865" y="69865"/>
                  </a:lnTo>
                  <a:lnTo>
                    <a:pt x="105165" y="40739"/>
                  </a:lnTo>
                  <a:lnTo>
                    <a:pt x="145678" y="18746"/>
                  </a:lnTo>
                  <a:lnTo>
                    <a:pt x="190445" y="4846"/>
                  </a:lnTo>
                  <a:lnTo>
                    <a:pt x="238506" y="0"/>
                  </a:lnTo>
                  <a:lnTo>
                    <a:pt x="286566" y="4846"/>
                  </a:lnTo>
                  <a:lnTo>
                    <a:pt x="331333" y="18746"/>
                  </a:lnTo>
                  <a:lnTo>
                    <a:pt x="371846" y="40739"/>
                  </a:lnTo>
                  <a:lnTo>
                    <a:pt x="407146" y="69865"/>
                  </a:lnTo>
                  <a:lnTo>
                    <a:pt x="436272" y="105165"/>
                  </a:lnTo>
                  <a:lnTo>
                    <a:pt x="458265" y="145678"/>
                  </a:lnTo>
                  <a:lnTo>
                    <a:pt x="472165" y="190445"/>
                  </a:lnTo>
                  <a:lnTo>
                    <a:pt x="477011" y="238506"/>
                  </a:lnTo>
                  <a:lnTo>
                    <a:pt x="472165" y="286566"/>
                  </a:lnTo>
                  <a:lnTo>
                    <a:pt x="458265" y="331333"/>
                  </a:lnTo>
                  <a:lnTo>
                    <a:pt x="436272" y="371846"/>
                  </a:lnTo>
                  <a:lnTo>
                    <a:pt x="407146" y="407146"/>
                  </a:lnTo>
                  <a:lnTo>
                    <a:pt x="371846" y="436272"/>
                  </a:lnTo>
                  <a:lnTo>
                    <a:pt x="331333" y="458265"/>
                  </a:lnTo>
                  <a:lnTo>
                    <a:pt x="286566" y="472165"/>
                  </a:lnTo>
                  <a:lnTo>
                    <a:pt x="238506" y="477012"/>
                  </a:lnTo>
                  <a:lnTo>
                    <a:pt x="190445" y="472165"/>
                  </a:lnTo>
                  <a:lnTo>
                    <a:pt x="145678" y="458265"/>
                  </a:lnTo>
                  <a:lnTo>
                    <a:pt x="105165" y="436272"/>
                  </a:lnTo>
                  <a:lnTo>
                    <a:pt x="69865" y="407146"/>
                  </a:lnTo>
                  <a:lnTo>
                    <a:pt x="40739" y="371846"/>
                  </a:lnTo>
                  <a:lnTo>
                    <a:pt x="18746" y="331333"/>
                  </a:lnTo>
                  <a:lnTo>
                    <a:pt x="4846" y="286566"/>
                  </a:lnTo>
                  <a:lnTo>
                    <a:pt x="0" y="23850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76017" y="373303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756916" y="4224528"/>
            <a:ext cx="501650" cy="500380"/>
            <a:chOff x="2756916" y="4224528"/>
            <a:chExt cx="501650" cy="500380"/>
          </a:xfrm>
        </p:grpSpPr>
        <p:sp>
          <p:nvSpPr>
            <p:cNvPr id="10" name="object 10"/>
            <p:cNvSpPr/>
            <p:nvPr/>
          </p:nvSpPr>
          <p:spPr>
            <a:xfrm>
              <a:off x="2768346" y="4235958"/>
              <a:ext cx="478790" cy="477520"/>
            </a:xfrm>
            <a:custGeom>
              <a:avLst/>
              <a:gdLst/>
              <a:ahLst/>
              <a:cxnLst/>
              <a:rect l="l" t="t" r="r" b="b"/>
              <a:pathLst>
                <a:path w="478789" h="477520">
                  <a:moveTo>
                    <a:pt x="239268" y="0"/>
                  </a:moveTo>
                  <a:lnTo>
                    <a:pt x="191029" y="4846"/>
                  </a:lnTo>
                  <a:lnTo>
                    <a:pt x="146107" y="18746"/>
                  </a:lnTo>
                  <a:lnTo>
                    <a:pt x="105463" y="40739"/>
                  </a:lnTo>
                  <a:lnTo>
                    <a:pt x="70056" y="69865"/>
                  </a:lnTo>
                  <a:lnTo>
                    <a:pt x="40846" y="105165"/>
                  </a:lnTo>
                  <a:lnTo>
                    <a:pt x="18794" y="145678"/>
                  </a:lnTo>
                  <a:lnTo>
                    <a:pt x="4858" y="190445"/>
                  </a:lnTo>
                  <a:lnTo>
                    <a:pt x="0" y="238506"/>
                  </a:lnTo>
                  <a:lnTo>
                    <a:pt x="4858" y="286566"/>
                  </a:lnTo>
                  <a:lnTo>
                    <a:pt x="18794" y="331333"/>
                  </a:lnTo>
                  <a:lnTo>
                    <a:pt x="40846" y="371846"/>
                  </a:lnTo>
                  <a:lnTo>
                    <a:pt x="70056" y="407146"/>
                  </a:lnTo>
                  <a:lnTo>
                    <a:pt x="105463" y="436272"/>
                  </a:lnTo>
                  <a:lnTo>
                    <a:pt x="146107" y="458265"/>
                  </a:lnTo>
                  <a:lnTo>
                    <a:pt x="191029" y="472165"/>
                  </a:lnTo>
                  <a:lnTo>
                    <a:pt x="239268" y="477012"/>
                  </a:lnTo>
                  <a:lnTo>
                    <a:pt x="287506" y="472165"/>
                  </a:lnTo>
                  <a:lnTo>
                    <a:pt x="332428" y="458265"/>
                  </a:lnTo>
                  <a:lnTo>
                    <a:pt x="373072" y="436272"/>
                  </a:lnTo>
                  <a:lnTo>
                    <a:pt x="408479" y="407146"/>
                  </a:lnTo>
                  <a:lnTo>
                    <a:pt x="437689" y="371846"/>
                  </a:lnTo>
                  <a:lnTo>
                    <a:pt x="459741" y="331333"/>
                  </a:lnTo>
                  <a:lnTo>
                    <a:pt x="473677" y="286566"/>
                  </a:lnTo>
                  <a:lnTo>
                    <a:pt x="478536" y="238506"/>
                  </a:lnTo>
                  <a:lnTo>
                    <a:pt x="473677" y="190445"/>
                  </a:lnTo>
                  <a:lnTo>
                    <a:pt x="459741" y="145678"/>
                  </a:lnTo>
                  <a:lnTo>
                    <a:pt x="437689" y="105165"/>
                  </a:lnTo>
                  <a:lnTo>
                    <a:pt x="408479" y="69865"/>
                  </a:lnTo>
                  <a:lnTo>
                    <a:pt x="373072" y="40739"/>
                  </a:lnTo>
                  <a:lnTo>
                    <a:pt x="332428" y="18746"/>
                  </a:lnTo>
                  <a:lnTo>
                    <a:pt x="287506" y="4846"/>
                  </a:lnTo>
                  <a:lnTo>
                    <a:pt x="2392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68346" y="4235958"/>
              <a:ext cx="478790" cy="477520"/>
            </a:xfrm>
            <a:custGeom>
              <a:avLst/>
              <a:gdLst/>
              <a:ahLst/>
              <a:cxnLst/>
              <a:rect l="l" t="t" r="r" b="b"/>
              <a:pathLst>
                <a:path w="478789" h="477520">
                  <a:moveTo>
                    <a:pt x="0" y="238506"/>
                  </a:moveTo>
                  <a:lnTo>
                    <a:pt x="4858" y="190445"/>
                  </a:lnTo>
                  <a:lnTo>
                    <a:pt x="18794" y="145678"/>
                  </a:lnTo>
                  <a:lnTo>
                    <a:pt x="40846" y="105165"/>
                  </a:lnTo>
                  <a:lnTo>
                    <a:pt x="70056" y="69865"/>
                  </a:lnTo>
                  <a:lnTo>
                    <a:pt x="105463" y="40739"/>
                  </a:lnTo>
                  <a:lnTo>
                    <a:pt x="146107" y="18746"/>
                  </a:lnTo>
                  <a:lnTo>
                    <a:pt x="191029" y="4846"/>
                  </a:lnTo>
                  <a:lnTo>
                    <a:pt x="239268" y="0"/>
                  </a:lnTo>
                  <a:lnTo>
                    <a:pt x="287506" y="4846"/>
                  </a:lnTo>
                  <a:lnTo>
                    <a:pt x="332428" y="18746"/>
                  </a:lnTo>
                  <a:lnTo>
                    <a:pt x="373072" y="40739"/>
                  </a:lnTo>
                  <a:lnTo>
                    <a:pt x="408479" y="69865"/>
                  </a:lnTo>
                  <a:lnTo>
                    <a:pt x="437689" y="105165"/>
                  </a:lnTo>
                  <a:lnTo>
                    <a:pt x="459741" y="145678"/>
                  </a:lnTo>
                  <a:lnTo>
                    <a:pt x="473677" y="190445"/>
                  </a:lnTo>
                  <a:lnTo>
                    <a:pt x="478536" y="238506"/>
                  </a:lnTo>
                  <a:lnTo>
                    <a:pt x="473677" y="286566"/>
                  </a:lnTo>
                  <a:lnTo>
                    <a:pt x="459741" y="331333"/>
                  </a:lnTo>
                  <a:lnTo>
                    <a:pt x="437689" y="371846"/>
                  </a:lnTo>
                  <a:lnTo>
                    <a:pt x="408479" y="407146"/>
                  </a:lnTo>
                  <a:lnTo>
                    <a:pt x="373072" y="436272"/>
                  </a:lnTo>
                  <a:lnTo>
                    <a:pt x="332428" y="458265"/>
                  </a:lnTo>
                  <a:lnTo>
                    <a:pt x="287506" y="472165"/>
                  </a:lnTo>
                  <a:lnTo>
                    <a:pt x="239268" y="477012"/>
                  </a:lnTo>
                  <a:lnTo>
                    <a:pt x="191029" y="472165"/>
                  </a:lnTo>
                  <a:lnTo>
                    <a:pt x="146107" y="458265"/>
                  </a:lnTo>
                  <a:lnTo>
                    <a:pt x="105463" y="436272"/>
                  </a:lnTo>
                  <a:lnTo>
                    <a:pt x="70056" y="407146"/>
                  </a:lnTo>
                  <a:lnTo>
                    <a:pt x="40846" y="371846"/>
                  </a:lnTo>
                  <a:lnTo>
                    <a:pt x="18794" y="331333"/>
                  </a:lnTo>
                  <a:lnTo>
                    <a:pt x="4858" y="286566"/>
                  </a:lnTo>
                  <a:lnTo>
                    <a:pt x="0" y="238506"/>
                  </a:lnTo>
                  <a:close/>
                </a:path>
              </a:pathLst>
            </a:custGeom>
            <a:ln w="22859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92932" y="4271264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35024" y="4235196"/>
            <a:ext cx="477520" cy="477520"/>
          </a:xfrm>
          <a:custGeom>
            <a:avLst/>
            <a:gdLst/>
            <a:ahLst/>
            <a:cxnLst/>
            <a:rect l="l" t="t" r="r" b="b"/>
            <a:pathLst>
              <a:path w="477519" h="477520">
                <a:moveTo>
                  <a:pt x="238506" y="0"/>
                </a:moveTo>
                <a:lnTo>
                  <a:pt x="190445" y="4846"/>
                </a:lnTo>
                <a:lnTo>
                  <a:pt x="145678" y="18746"/>
                </a:lnTo>
                <a:lnTo>
                  <a:pt x="105165" y="40739"/>
                </a:lnTo>
                <a:lnTo>
                  <a:pt x="69865" y="69865"/>
                </a:lnTo>
                <a:lnTo>
                  <a:pt x="40739" y="105165"/>
                </a:lnTo>
                <a:lnTo>
                  <a:pt x="18746" y="145678"/>
                </a:lnTo>
                <a:lnTo>
                  <a:pt x="4846" y="190445"/>
                </a:lnTo>
                <a:lnTo>
                  <a:pt x="0" y="238505"/>
                </a:lnTo>
                <a:lnTo>
                  <a:pt x="4846" y="286566"/>
                </a:lnTo>
                <a:lnTo>
                  <a:pt x="18746" y="331333"/>
                </a:lnTo>
                <a:lnTo>
                  <a:pt x="40739" y="371846"/>
                </a:lnTo>
                <a:lnTo>
                  <a:pt x="69865" y="407146"/>
                </a:lnTo>
                <a:lnTo>
                  <a:pt x="105165" y="436272"/>
                </a:lnTo>
                <a:lnTo>
                  <a:pt x="145678" y="458265"/>
                </a:lnTo>
                <a:lnTo>
                  <a:pt x="190445" y="472165"/>
                </a:lnTo>
                <a:lnTo>
                  <a:pt x="238506" y="477011"/>
                </a:lnTo>
                <a:lnTo>
                  <a:pt x="286566" y="472165"/>
                </a:lnTo>
                <a:lnTo>
                  <a:pt x="331333" y="458265"/>
                </a:lnTo>
                <a:lnTo>
                  <a:pt x="371846" y="436272"/>
                </a:lnTo>
                <a:lnTo>
                  <a:pt x="407146" y="407146"/>
                </a:lnTo>
                <a:lnTo>
                  <a:pt x="436272" y="371846"/>
                </a:lnTo>
                <a:lnTo>
                  <a:pt x="458265" y="331333"/>
                </a:lnTo>
                <a:lnTo>
                  <a:pt x="472165" y="286566"/>
                </a:lnTo>
                <a:lnTo>
                  <a:pt x="477012" y="238505"/>
                </a:lnTo>
                <a:lnTo>
                  <a:pt x="472165" y="190445"/>
                </a:lnTo>
                <a:lnTo>
                  <a:pt x="458265" y="145678"/>
                </a:lnTo>
                <a:lnTo>
                  <a:pt x="436272" y="105165"/>
                </a:lnTo>
                <a:lnTo>
                  <a:pt x="407146" y="69865"/>
                </a:lnTo>
                <a:lnTo>
                  <a:pt x="371846" y="40739"/>
                </a:lnTo>
                <a:lnTo>
                  <a:pt x="331333" y="18746"/>
                </a:lnTo>
                <a:lnTo>
                  <a:pt x="286566" y="4846"/>
                </a:lnTo>
                <a:lnTo>
                  <a:pt x="2385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59483" y="4271264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9015" y="4946396"/>
            <a:ext cx="1098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4869" algn="l"/>
              </a:tabLst>
            </a:pPr>
            <a:r>
              <a:rPr sz="2400" b="1" spc="-5" dirty="0">
                <a:latin typeface="Arial"/>
                <a:cs typeface="Arial"/>
              </a:rPr>
              <a:t>A	</a:t>
            </a:r>
            <a:r>
              <a:rPr sz="3600" b="1" spc="-7" baseline="1157" dirty="0">
                <a:latin typeface="Arial"/>
                <a:cs typeface="Arial"/>
              </a:rPr>
              <a:t>B</a:t>
            </a:r>
            <a:endParaRPr sz="3600" baseline="1157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50032" y="4979923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247644" y="4192523"/>
            <a:ext cx="2196465" cy="1309370"/>
            <a:chOff x="3247644" y="4192523"/>
            <a:chExt cx="2196465" cy="1309370"/>
          </a:xfrm>
        </p:grpSpPr>
        <p:sp>
          <p:nvSpPr>
            <p:cNvPr id="18" name="object 18"/>
            <p:cNvSpPr/>
            <p:nvPr/>
          </p:nvSpPr>
          <p:spPr>
            <a:xfrm>
              <a:off x="4373118" y="4203953"/>
              <a:ext cx="1059180" cy="619125"/>
            </a:xfrm>
            <a:custGeom>
              <a:avLst/>
              <a:gdLst/>
              <a:ahLst/>
              <a:cxnLst/>
              <a:rect l="l" t="t" r="r" b="b"/>
              <a:pathLst>
                <a:path w="1059179" h="619125">
                  <a:moveTo>
                    <a:pt x="794512" y="0"/>
                  </a:moveTo>
                  <a:lnTo>
                    <a:pt x="794512" y="154686"/>
                  </a:lnTo>
                  <a:lnTo>
                    <a:pt x="0" y="154686"/>
                  </a:lnTo>
                  <a:lnTo>
                    <a:pt x="0" y="464058"/>
                  </a:lnTo>
                  <a:lnTo>
                    <a:pt x="794512" y="464058"/>
                  </a:lnTo>
                  <a:lnTo>
                    <a:pt x="794512" y="618744"/>
                  </a:lnTo>
                  <a:lnTo>
                    <a:pt x="1059180" y="309372"/>
                  </a:lnTo>
                  <a:lnTo>
                    <a:pt x="794512" y="0"/>
                  </a:lnTo>
                  <a:close/>
                </a:path>
              </a:pathLst>
            </a:custGeom>
            <a:solidFill>
              <a:srgbClr val="A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73118" y="4203953"/>
              <a:ext cx="1059180" cy="619125"/>
            </a:xfrm>
            <a:custGeom>
              <a:avLst/>
              <a:gdLst/>
              <a:ahLst/>
              <a:cxnLst/>
              <a:rect l="l" t="t" r="r" b="b"/>
              <a:pathLst>
                <a:path w="1059179" h="619125">
                  <a:moveTo>
                    <a:pt x="0" y="154686"/>
                  </a:moveTo>
                  <a:lnTo>
                    <a:pt x="794512" y="154686"/>
                  </a:lnTo>
                  <a:lnTo>
                    <a:pt x="794512" y="0"/>
                  </a:lnTo>
                  <a:lnTo>
                    <a:pt x="1059180" y="309372"/>
                  </a:lnTo>
                  <a:lnTo>
                    <a:pt x="794512" y="618744"/>
                  </a:lnTo>
                  <a:lnTo>
                    <a:pt x="794512" y="464058"/>
                  </a:lnTo>
                  <a:lnTo>
                    <a:pt x="0" y="464058"/>
                  </a:lnTo>
                  <a:lnTo>
                    <a:pt x="0" y="154686"/>
                  </a:lnTo>
                  <a:close/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59074" y="5011673"/>
              <a:ext cx="478790" cy="478790"/>
            </a:xfrm>
            <a:custGeom>
              <a:avLst/>
              <a:gdLst/>
              <a:ahLst/>
              <a:cxnLst/>
              <a:rect l="l" t="t" r="r" b="b"/>
              <a:pathLst>
                <a:path w="478789" h="478789">
                  <a:moveTo>
                    <a:pt x="239267" y="0"/>
                  </a:moveTo>
                  <a:lnTo>
                    <a:pt x="191029" y="4858"/>
                  </a:lnTo>
                  <a:lnTo>
                    <a:pt x="146107" y="18794"/>
                  </a:lnTo>
                  <a:lnTo>
                    <a:pt x="105463" y="40846"/>
                  </a:lnTo>
                  <a:lnTo>
                    <a:pt x="70056" y="70056"/>
                  </a:lnTo>
                  <a:lnTo>
                    <a:pt x="40846" y="105463"/>
                  </a:lnTo>
                  <a:lnTo>
                    <a:pt x="18794" y="146107"/>
                  </a:lnTo>
                  <a:lnTo>
                    <a:pt x="4858" y="191029"/>
                  </a:lnTo>
                  <a:lnTo>
                    <a:pt x="0" y="239267"/>
                  </a:lnTo>
                  <a:lnTo>
                    <a:pt x="4858" y="287470"/>
                  </a:lnTo>
                  <a:lnTo>
                    <a:pt x="18794" y="332374"/>
                  </a:lnTo>
                  <a:lnTo>
                    <a:pt x="40846" y="373016"/>
                  </a:lnTo>
                  <a:lnTo>
                    <a:pt x="70056" y="408431"/>
                  </a:lnTo>
                  <a:lnTo>
                    <a:pt x="105463" y="437655"/>
                  </a:lnTo>
                  <a:lnTo>
                    <a:pt x="146107" y="459724"/>
                  </a:lnTo>
                  <a:lnTo>
                    <a:pt x="191029" y="473672"/>
                  </a:lnTo>
                  <a:lnTo>
                    <a:pt x="239267" y="478535"/>
                  </a:lnTo>
                  <a:lnTo>
                    <a:pt x="287470" y="473672"/>
                  </a:lnTo>
                  <a:lnTo>
                    <a:pt x="332374" y="459724"/>
                  </a:lnTo>
                  <a:lnTo>
                    <a:pt x="373016" y="437655"/>
                  </a:lnTo>
                  <a:lnTo>
                    <a:pt x="408432" y="408431"/>
                  </a:lnTo>
                  <a:lnTo>
                    <a:pt x="437655" y="373016"/>
                  </a:lnTo>
                  <a:lnTo>
                    <a:pt x="459724" y="332374"/>
                  </a:lnTo>
                  <a:lnTo>
                    <a:pt x="473672" y="287470"/>
                  </a:lnTo>
                  <a:lnTo>
                    <a:pt x="478536" y="239267"/>
                  </a:lnTo>
                  <a:lnTo>
                    <a:pt x="473672" y="191029"/>
                  </a:lnTo>
                  <a:lnTo>
                    <a:pt x="459724" y="146107"/>
                  </a:lnTo>
                  <a:lnTo>
                    <a:pt x="437655" y="105463"/>
                  </a:lnTo>
                  <a:lnTo>
                    <a:pt x="408432" y="70056"/>
                  </a:lnTo>
                  <a:lnTo>
                    <a:pt x="373016" y="40846"/>
                  </a:lnTo>
                  <a:lnTo>
                    <a:pt x="332374" y="18794"/>
                  </a:lnTo>
                  <a:lnTo>
                    <a:pt x="287470" y="4858"/>
                  </a:lnTo>
                  <a:lnTo>
                    <a:pt x="23926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59074" y="5011673"/>
              <a:ext cx="478790" cy="478790"/>
            </a:xfrm>
            <a:custGeom>
              <a:avLst/>
              <a:gdLst/>
              <a:ahLst/>
              <a:cxnLst/>
              <a:rect l="l" t="t" r="r" b="b"/>
              <a:pathLst>
                <a:path w="478789" h="478789">
                  <a:moveTo>
                    <a:pt x="0" y="239267"/>
                  </a:moveTo>
                  <a:lnTo>
                    <a:pt x="4858" y="191029"/>
                  </a:lnTo>
                  <a:lnTo>
                    <a:pt x="18794" y="146107"/>
                  </a:lnTo>
                  <a:lnTo>
                    <a:pt x="40846" y="105463"/>
                  </a:lnTo>
                  <a:lnTo>
                    <a:pt x="70056" y="70056"/>
                  </a:lnTo>
                  <a:lnTo>
                    <a:pt x="105463" y="40846"/>
                  </a:lnTo>
                  <a:lnTo>
                    <a:pt x="146107" y="18794"/>
                  </a:lnTo>
                  <a:lnTo>
                    <a:pt x="191029" y="4858"/>
                  </a:lnTo>
                  <a:lnTo>
                    <a:pt x="239267" y="0"/>
                  </a:lnTo>
                  <a:lnTo>
                    <a:pt x="287470" y="4858"/>
                  </a:lnTo>
                  <a:lnTo>
                    <a:pt x="332374" y="18794"/>
                  </a:lnTo>
                  <a:lnTo>
                    <a:pt x="373016" y="40846"/>
                  </a:lnTo>
                  <a:lnTo>
                    <a:pt x="408432" y="70056"/>
                  </a:lnTo>
                  <a:lnTo>
                    <a:pt x="437655" y="105463"/>
                  </a:lnTo>
                  <a:lnTo>
                    <a:pt x="459724" y="146107"/>
                  </a:lnTo>
                  <a:lnTo>
                    <a:pt x="473672" y="191029"/>
                  </a:lnTo>
                  <a:lnTo>
                    <a:pt x="478536" y="239267"/>
                  </a:lnTo>
                  <a:lnTo>
                    <a:pt x="473672" y="287470"/>
                  </a:lnTo>
                  <a:lnTo>
                    <a:pt x="459724" y="332374"/>
                  </a:lnTo>
                  <a:lnTo>
                    <a:pt x="437655" y="373016"/>
                  </a:lnTo>
                  <a:lnTo>
                    <a:pt x="408432" y="408431"/>
                  </a:lnTo>
                  <a:lnTo>
                    <a:pt x="373016" y="437655"/>
                  </a:lnTo>
                  <a:lnTo>
                    <a:pt x="332374" y="459724"/>
                  </a:lnTo>
                  <a:lnTo>
                    <a:pt x="287470" y="473672"/>
                  </a:lnTo>
                  <a:lnTo>
                    <a:pt x="239267" y="478535"/>
                  </a:lnTo>
                  <a:lnTo>
                    <a:pt x="191029" y="473672"/>
                  </a:lnTo>
                  <a:lnTo>
                    <a:pt x="146107" y="459724"/>
                  </a:lnTo>
                  <a:lnTo>
                    <a:pt x="105463" y="437655"/>
                  </a:lnTo>
                  <a:lnTo>
                    <a:pt x="70056" y="408431"/>
                  </a:lnTo>
                  <a:lnTo>
                    <a:pt x="40846" y="373016"/>
                  </a:lnTo>
                  <a:lnTo>
                    <a:pt x="18794" y="332374"/>
                  </a:lnTo>
                  <a:lnTo>
                    <a:pt x="4858" y="287470"/>
                  </a:lnTo>
                  <a:lnTo>
                    <a:pt x="0" y="239267"/>
                  </a:lnTo>
                  <a:close/>
                </a:path>
              </a:pathLst>
            </a:custGeom>
            <a:ln w="22859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376676" y="5048250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78294" y="4533392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999988" y="3279647"/>
            <a:ext cx="2293620" cy="1338580"/>
            <a:chOff x="5999988" y="3279647"/>
            <a:chExt cx="2293620" cy="1338580"/>
          </a:xfrm>
        </p:grpSpPr>
        <p:sp>
          <p:nvSpPr>
            <p:cNvPr id="25" name="object 25"/>
            <p:cNvSpPr/>
            <p:nvPr/>
          </p:nvSpPr>
          <p:spPr>
            <a:xfrm>
              <a:off x="6011418" y="3530345"/>
              <a:ext cx="2270760" cy="1076325"/>
            </a:xfrm>
            <a:custGeom>
              <a:avLst/>
              <a:gdLst/>
              <a:ahLst/>
              <a:cxnLst/>
              <a:rect l="l" t="t" r="r" b="b"/>
              <a:pathLst>
                <a:path w="2270759" h="1076325">
                  <a:moveTo>
                    <a:pt x="2092452" y="716279"/>
                  </a:moveTo>
                  <a:lnTo>
                    <a:pt x="2270760" y="1075943"/>
                  </a:lnTo>
                </a:path>
                <a:path w="2270759" h="1076325">
                  <a:moveTo>
                    <a:pt x="1376172" y="0"/>
                  </a:moveTo>
                  <a:lnTo>
                    <a:pt x="1793748" y="417575"/>
                  </a:lnTo>
                </a:path>
                <a:path w="2270759" h="1076325">
                  <a:moveTo>
                    <a:pt x="1793748" y="716279"/>
                  </a:moveTo>
                  <a:lnTo>
                    <a:pt x="1554480" y="1075943"/>
                  </a:lnTo>
                </a:path>
                <a:path w="2270759" h="1076325">
                  <a:moveTo>
                    <a:pt x="537972" y="655319"/>
                  </a:moveTo>
                  <a:lnTo>
                    <a:pt x="777239" y="1014983"/>
                  </a:lnTo>
                </a:path>
                <a:path w="2270759" h="1076325">
                  <a:moveTo>
                    <a:pt x="359664" y="655319"/>
                  </a:moveTo>
                  <a:lnTo>
                    <a:pt x="0" y="1014983"/>
                  </a:lnTo>
                </a:path>
                <a:path w="2270759" h="1076325">
                  <a:moveTo>
                    <a:pt x="1016508" y="59436"/>
                  </a:moveTo>
                  <a:lnTo>
                    <a:pt x="537972" y="41757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66966" y="3291077"/>
              <a:ext cx="478790" cy="477520"/>
            </a:xfrm>
            <a:custGeom>
              <a:avLst/>
              <a:gdLst/>
              <a:ahLst/>
              <a:cxnLst/>
              <a:rect l="l" t="t" r="r" b="b"/>
              <a:pathLst>
                <a:path w="478790" h="477520">
                  <a:moveTo>
                    <a:pt x="239267" y="0"/>
                  </a:moveTo>
                  <a:lnTo>
                    <a:pt x="191029" y="4846"/>
                  </a:lnTo>
                  <a:lnTo>
                    <a:pt x="146107" y="18746"/>
                  </a:lnTo>
                  <a:lnTo>
                    <a:pt x="105463" y="40739"/>
                  </a:lnTo>
                  <a:lnTo>
                    <a:pt x="70056" y="69865"/>
                  </a:lnTo>
                  <a:lnTo>
                    <a:pt x="40846" y="105165"/>
                  </a:lnTo>
                  <a:lnTo>
                    <a:pt x="18794" y="145678"/>
                  </a:lnTo>
                  <a:lnTo>
                    <a:pt x="4858" y="190445"/>
                  </a:lnTo>
                  <a:lnTo>
                    <a:pt x="0" y="238506"/>
                  </a:lnTo>
                  <a:lnTo>
                    <a:pt x="4858" y="286566"/>
                  </a:lnTo>
                  <a:lnTo>
                    <a:pt x="18794" y="331333"/>
                  </a:lnTo>
                  <a:lnTo>
                    <a:pt x="40846" y="371846"/>
                  </a:lnTo>
                  <a:lnTo>
                    <a:pt x="70056" y="407146"/>
                  </a:lnTo>
                  <a:lnTo>
                    <a:pt x="105463" y="436272"/>
                  </a:lnTo>
                  <a:lnTo>
                    <a:pt x="146107" y="458265"/>
                  </a:lnTo>
                  <a:lnTo>
                    <a:pt x="191029" y="472165"/>
                  </a:lnTo>
                  <a:lnTo>
                    <a:pt x="239267" y="477012"/>
                  </a:lnTo>
                  <a:lnTo>
                    <a:pt x="287506" y="472165"/>
                  </a:lnTo>
                  <a:lnTo>
                    <a:pt x="332428" y="458265"/>
                  </a:lnTo>
                  <a:lnTo>
                    <a:pt x="373072" y="436272"/>
                  </a:lnTo>
                  <a:lnTo>
                    <a:pt x="408479" y="407146"/>
                  </a:lnTo>
                  <a:lnTo>
                    <a:pt x="437689" y="371846"/>
                  </a:lnTo>
                  <a:lnTo>
                    <a:pt x="459741" y="331333"/>
                  </a:lnTo>
                  <a:lnTo>
                    <a:pt x="473677" y="286566"/>
                  </a:lnTo>
                  <a:lnTo>
                    <a:pt x="478535" y="238506"/>
                  </a:lnTo>
                  <a:lnTo>
                    <a:pt x="473677" y="190445"/>
                  </a:lnTo>
                  <a:lnTo>
                    <a:pt x="459741" y="145678"/>
                  </a:lnTo>
                  <a:lnTo>
                    <a:pt x="437689" y="105165"/>
                  </a:lnTo>
                  <a:lnTo>
                    <a:pt x="408479" y="69865"/>
                  </a:lnTo>
                  <a:lnTo>
                    <a:pt x="373072" y="40739"/>
                  </a:lnTo>
                  <a:lnTo>
                    <a:pt x="332428" y="18746"/>
                  </a:lnTo>
                  <a:lnTo>
                    <a:pt x="287506" y="4846"/>
                  </a:lnTo>
                  <a:lnTo>
                    <a:pt x="23926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66966" y="3291077"/>
              <a:ext cx="478790" cy="477520"/>
            </a:xfrm>
            <a:custGeom>
              <a:avLst/>
              <a:gdLst/>
              <a:ahLst/>
              <a:cxnLst/>
              <a:rect l="l" t="t" r="r" b="b"/>
              <a:pathLst>
                <a:path w="478790" h="477520">
                  <a:moveTo>
                    <a:pt x="0" y="238506"/>
                  </a:moveTo>
                  <a:lnTo>
                    <a:pt x="4858" y="190445"/>
                  </a:lnTo>
                  <a:lnTo>
                    <a:pt x="18794" y="145678"/>
                  </a:lnTo>
                  <a:lnTo>
                    <a:pt x="40846" y="105165"/>
                  </a:lnTo>
                  <a:lnTo>
                    <a:pt x="70056" y="69865"/>
                  </a:lnTo>
                  <a:lnTo>
                    <a:pt x="105463" y="40739"/>
                  </a:lnTo>
                  <a:lnTo>
                    <a:pt x="146107" y="18746"/>
                  </a:lnTo>
                  <a:lnTo>
                    <a:pt x="191029" y="4846"/>
                  </a:lnTo>
                  <a:lnTo>
                    <a:pt x="239267" y="0"/>
                  </a:lnTo>
                  <a:lnTo>
                    <a:pt x="287506" y="4846"/>
                  </a:lnTo>
                  <a:lnTo>
                    <a:pt x="332428" y="18746"/>
                  </a:lnTo>
                  <a:lnTo>
                    <a:pt x="373072" y="40739"/>
                  </a:lnTo>
                  <a:lnTo>
                    <a:pt x="408479" y="69865"/>
                  </a:lnTo>
                  <a:lnTo>
                    <a:pt x="437689" y="105165"/>
                  </a:lnTo>
                  <a:lnTo>
                    <a:pt x="459741" y="145678"/>
                  </a:lnTo>
                  <a:lnTo>
                    <a:pt x="473677" y="190445"/>
                  </a:lnTo>
                  <a:lnTo>
                    <a:pt x="478535" y="238506"/>
                  </a:lnTo>
                  <a:lnTo>
                    <a:pt x="473677" y="286566"/>
                  </a:lnTo>
                  <a:lnTo>
                    <a:pt x="459741" y="331333"/>
                  </a:lnTo>
                  <a:lnTo>
                    <a:pt x="437689" y="371846"/>
                  </a:lnTo>
                  <a:lnTo>
                    <a:pt x="408479" y="407146"/>
                  </a:lnTo>
                  <a:lnTo>
                    <a:pt x="373072" y="436272"/>
                  </a:lnTo>
                  <a:lnTo>
                    <a:pt x="332428" y="458265"/>
                  </a:lnTo>
                  <a:lnTo>
                    <a:pt x="287506" y="472165"/>
                  </a:lnTo>
                  <a:lnTo>
                    <a:pt x="239267" y="477012"/>
                  </a:lnTo>
                  <a:lnTo>
                    <a:pt x="191029" y="472165"/>
                  </a:lnTo>
                  <a:lnTo>
                    <a:pt x="146107" y="458265"/>
                  </a:lnTo>
                  <a:lnTo>
                    <a:pt x="105463" y="436272"/>
                  </a:lnTo>
                  <a:lnTo>
                    <a:pt x="70056" y="407146"/>
                  </a:lnTo>
                  <a:lnTo>
                    <a:pt x="40846" y="371846"/>
                  </a:lnTo>
                  <a:lnTo>
                    <a:pt x="18794" y="331333"/>
                  </a:lnTo>
                  <a:lnTo>
                    <a:pt x="4858" y="286566"/>
                  </a:lnTo>
                  <a:lnTo>
                    <a:pt x="0" y="23850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122375" y="2340356"/>
            <a:ext cx="6543675" cy="1377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lr>
                <a:srgbClr val="AC0000"/>
              </a:buClr>
              <a:buSzPct val="65000"/>
              <a:buFont typeface="Wingdings"/>
              <a:buChar char=""/>
              <a:tabLst>
                <a:tab pos="354965" algn="l"/>
                <a:tab pos="356235" algn="l"/>
              </a:tabLst>
            </a:pP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Adım 2-</a:t>
            </a:r>
            <a:r>
              <a:rPr sz="2000" b="1" dirty="0">
                <a:latin typeface="Calibri"/>
                <a:cs typeface="Calibri"/>
              </a:rPr>
              <a:t>A3: </a:t>
            </a:r>
            <a:r>
              <a:rPr sz="2000" dirty="0">
                <a:latin typeface="Calibri"/>
                <a:cs typeface="Calibri"/>
              </a:rPr>
              <a:t>S’in </a:t>
            </a:r>
            <a:r>
              <a:rPr sz="2000" spc="-5" dirty="0">
                <a:latin typeface="Calibri"/>
                <a:cs typeface="Calibri"/>
              </a:rPr>
              <a:t>sağ </a:t>
            </a:r>
            <a:r>
              <a:rPr sz="2000" dirty="0">
                <a:latin typeface="Calibri"/>
                <a:cs typeface="Calibri"/>
              </a:rPr>
              <a:t>çocuğu </a:t>
            </a:r>
            <a:r>
              <a:rPr sz="2000" spc="-5" dirty="0">
                <a:latin typeface="Calibri"/>
                <a:cs typeface="Calibri"/>
              </a:rPr>
              <a:t>kırmızı (Her </a:t>
            </a:r>
            <a:r>
              <a:rPr sz="2000" dirty="0">
                <a:latin typeface="Calibri"/>
                <a:cs typeface="Calibri"/>
              </a:rPr>
              <a:t>iki </a:t>
            </a:r>
            <a:r>
              <a:rPr sz="2000" spc="-5" dirty="0">
                <a:latin typeface="Calibri"/>
                <a:cs typeface="Calibri"/>
              </a:rPr>
              <a:t>çocuğu da kırmızı  ise sağ </a:t>
            </a:r>
            <a:r>
              <a:rPr sz="2000" spc="-10" dirty="0">
                <a:latin typeface="Calibri"/>
                <a:cs typeface="Calibri"/>
              </a:rPr>
              <a:t>çocuğa göre </a:t>
            </a:r>
            <a:r>
              <a:rPr sz="2000" spc="-5" dirty="0">
                <a:latin typeface="Calibri"/>
                <a:cs typeface="Calibri"/>
              </a:rPr>
              <a:t>işlem </a:t>
            </a:r>
            <a:r>
              <a:rPr sz="2000" spc="-10" dirty="0">
                <a:latin typeface="Calibri"/>
                <a:cs typeface="Calibri"/>
              </a:rPr>
              <a:t>yap) </a:t>
            </a:r>
            <a:r>
              <a:rPr sz="2000" spc="-5" dirty="0">
                <a:latin typeface="Calibri"/>
                <a:cs typeface="Calibri"/>
              </a:rPr>
              <a:t>ise, tek döndürme </a:t>
            </a:r>
            <a:r>
              <a:rPr sz="2000" spc="-10" dirty="0">
                <a:latin typeface="Calibri"/>
                <a:cs typeface="Calibri"/>
              </a:rPr>
              <a:t>yap </a:t>
            </a:r>
            <a:r>
              <a:rPr sz="2000" spc="-15" dirty="0">
                <a:latin typeface="Calibri"/>
                <a:cs typeface="Calibri"/>
              </a:rPr>
              <a:t>ve  </a:t>
            </a:r>
            <a:r>
              <a:rPr sz="2000" spc="-5" dirty="0">
                <a:latin typeface="Calibri"/>
                <a:cs typeface="Calibri"/>
              </a:rPr>
              <a:t>renklendir</a:t>
            </a:r>
            <a:endParaRPr sz="2000">
              <a:latin typeface="Calibri"/>
              <a:cs typeface="Calibri"/>
            </a:endParaRPr>
          </a:p>
          <a:p>
            <a:pPr marR="349250" algn="r">
              <a:lnSpc>
                <a:spcPct val="100000"/>
              </a:lnSpc>
              <a:spcBef>
                <a:spcPts val="56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673340" y="3817620"/>
            <a:ext cx="500380" cy="500380"/>
            <a:chOff x="7673340" y="3817620"/>
            <a:chExt cx="500380" cy="500380"/>
          </a:xfrm>
        </p:grpSpPr>
        <p:sp>
          <p:nvSpPr>
            <p:cNvPr id="30" name="object 30"/>
            <p:cNvSpPr/>
            <p:nvPr/>
          </p:nvSpPr>
          <p:spPr>
            <a:xfrm>
              <a:off x="7684770" y="3829050"/>
              <a:ext cx="477520" cy="477520"/>
            </a:xfrm>
            <a:custGeom>
              <a:avLst/>
              <a:gdLst/>
              <a:ahLst/>
              <a:cxnLst/>
              <a:rect l="l" t="t" r="r" b="b"/>
              <a:pathLst>
                <a:path w="477520" h="477520">
                  <a:moveTo>
                    <a:pt x="238505" y="0"/>
                  </a:moveTo>
                  <a:lnTo>
                    <a:pt x="190445" y="4846"/>
                  </a:lnTo>
                  <a:lnTo>
                    <a:pt x="145678" y="18746"/>
                  </a:lnTo>
                  <a:lnTo>
                    <a:pt x="105165" y="40739"/>
                  </a:lnTo>
                  <a:lnTo>
                    <a:pt x="69865" y="69865"/>
                  </a:lnTo>
                  <a:lnTo>
                    <a:pt x="40739" y="105165"/>
                  </a:lnTo>
                  <a:lnTo>
                    <a:pt x="18746" y="145678"/>
                  </a:lnTo>
                  <a:lnTo>
                    <a:pt x="4846" y="190445"/>
                  </a:lnTo>
                  <a:lnTo>
                    <a:pt x="0" y="238506"/>
                  </a:lnTo>
                  <a:lnTo>
                    <a:pt x="4846" y="286566"/>
                  </a:lnTo>
                  <a:lnTo>
                    <a:pt x="18746" y="331333"/>
                  </a:lnTo>
                  <a:lnTo>
                    <a:pt x="40739" y="371846"/>
                  </a:lnTo>
                  <a:lnTo>
                    <a:pt x="69865" y="407146"/>
                  </a:lnTo>
                  <a:lnTo>
                    <a:pt x="105165" y="436272"/>
                  </a:lnTo>
                  <a:lnTo>
                    <a:pt x="145678" y="458265"/>
                  </a:lnTo>
                  <a:lnTo>
                    <a:pt x="190445" y="472165"/>
                  </a:lnTo>
                  <a:lnTo>
                    <a:pt x="238505" y="477012"/>
                  </a:lnTo>
                  <a:lnTo>
                    <a:pt x="286566" y="472165"/>
                  </a:lnTo>
                  <a:lnTo>
                    <a:pt x="331333" y="458265"/>
                  </a:lnTo>
                  <a:lnTo>
                    <a:pt x="371846" y="436272"/>
                  </a:lnTo>
                  <a:lnTo>
                    <a:pt x="407146" y="407146"/>
                  </a:lnTo>
                  <a:lnTo>
                    <a:pt x="436272" y="371846"/>
                  </a:lnTo>
                  <a:lnTo>
                    <a:pt x="458265" y="331333"/>
                  </a:lnTo>
                  <a:lnTo>
                    <a:pt x="472165" y="286566"/>
                  </a:lnTo>
                  <a:lnTo>
                    <a:pt x="477011" y="238506"/>
                  </a:lnTo>
                  <a:lnTo>
                    <a:pt x="472165" y="190445"/>
                  </a:lnTo>
                  <a:lnTo>
                    <a:pt x="458265" y="145678"/>
                  </a:lnTo>
                  <a:lnTo>
                    <a:pt x="436272" y="105165"/>
                  </a:lnTo>
                  <a:lnTo>
                    <a:pt x="407146" y="69865"/>
                  </a:lnTo>
                  <a:lnTo>
                    <a:pt x="371846" y="40739"/>
                  </a:lnTo>
                  <a:lnTo>
                    <a:pt x="331333" y="18746"/>
                  </a:lnTo>
                  <a:lnTo>
                    <a:pt x="286566" y="4846"/>
                  </a:lnTo>
                  <a:lnTo>
                    <a:pt x="2385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84770" y="3829050"/>
              <a:ext cx="477520" cy="477520"/>
            </a:xfrm>
            <a:custGeom>
              <a:avLst/>
              <a:gdLst/>
              <a:ahLst/>
              <a:cxnLst/>
              <a:rect l="l" t="t" r="r" b="b"/>
              <a:pathLst>
                <a:path w="477520" h="477520">
                  <a:moveTo>
                    <a:pt x="0" y="238506"/>
                  </a:moveTo>
                  <a:lnTo>
                    <a:pt x="4846" y="190445"/>
                  </a:lnTo>
                  <a:lnTo>
                    <a:pt x="18746" y="145678"/>
                  </a:lnTo>
                  <a:lnTo>
                    <a:pt x="40739" y="105165"/>
                  </a:lnTo>
                  <a:lnTo>
                    <a:pt x="69865" y="69865"/>
                  </a:lnTo>
                  <a:lnTo>
                    <a:pt x="105165" y="40739"/>
                  </a:lnTo>
                  <a:lnTo>
                    <a:pt x="145678" y="18746"/>
                  </a:lnTo>
                  <a:lnTo>
                    <a:pt x="190445" y="4846"/>
                  </a:lnTo>
                  <a:lnTo>
                    <a:pt x="238505" y="0"/>
                  </a:lnTo>
                  <a:lnTo>
                    <a:pt x="286566" y="4846"/>
                  </a:lnTo>
                  <a:lnTo>
                    <a:pt x="331333" y="18746"/>
                  </a:lnTo>
                  <a:lnTo>
                    <a:pt x="371846" y="40739"/>
                  </a:lnTo>
                  <a:lnTo>
                    <a:pt x="407146" y="69865"/>
                  </a:lnTo>
                  <a:lnTo>
                    <a:pt x="436272" y="105165"/>
                  </a:lnTo>
                  <a:lnTo>
                    <a:pt x="458265" y="145678"/>
                  </a:lnTo>
                  <a:lnTo>
                    <a:pt x="472165" y="190445"/>
                  </a:lnTo>
                  <a:lnTo>
                    <a:pt x="477011" y="238506"/>
                  </a:lnTo>
                  <a:lnTo>
                    <a:pt x="472165" y="286566"/>
                  </a:lnTo>
                  <a:lnTo>
                    <a:pt x="458265" y="331333"/>
                  </a:lnTo>
                  <a:lnTo>
                    <a:pt x="436272" y="371846"/>
                  </a:lnTo>
                  <a:lnTo>
                    <a:pt x="407146" y="407146"/>
                  </a:lnTo>
                  <a:lnTo>
                    <a:pt x="371846" y="436272"/>
                  </a:lnTo>
                  <a:lnTo>
                    <a:pt x="331333" y="458265"/>
                  </a:lnTo>
                  <a:lnTo>
                    <a:pt x="286566" y="472165"/>
                  </a:lnTo>
                  <a:lnTo>
                    <a:pt x="238505" y="477012"/>
                  </a:lnTo>
                  <a:lnTo>
                    <a:pt x="190445" y="472165"/>
                  </a:lnTo>
                  <a:lnTo>
                    <a:pt x="145678" y="458265"/>
                  </a:lnTo>
                  <a:lnTo>
                    <a:pt x="105165" y="436272"/>
                  </a:lnTo>
                  <a:lnTo>
                    <a:pt x="69865" y="407146"/>
                  </a:lnTo>
                  <a:lnTo>
                    <a:pt x="40739" y="371846"/>
                  </a:lnTo>
                  <a:lnTo>
                    <a:pt x="18746" y="331333"/>
                  </a:lnTo>
                  <a:lnTo>
                    <a:pt x="4846" y="286566"/>
                  </a:lnTo>
                  <a:lnTo>
                    <a:pt x="0" y="23850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801736" y="3864609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49923" y="3828288"/>
            <a:ext cx="478790" cy="477520"/>
          </a:xfrm>
          <a:custGeom>
            <a:avLst/>
            <a:gdLst/>
            <a:ahLst/>
            <a:cxnLst/>
            <a:rect l="l" t="t" r="r" b="b"/>
            <a:pathLst>
              <a:path w="478790" h="477520">
                <a:moveTo>
                  <a:pt x="239267" y="0"/>
                </a:moveTo>
                <a:lnTo>
                  <a:pt x="191029" y="4846"/>
                </a:lnTo>
                <a:lnTo>
                  <a:pt x="146107" y="18746"/>
                </a:lnTo>
                <a:lnTo>
                  <a:pt x="105463" y="40739"/>
                </a:lnTo>
                <a:lnTo>
                  <a:pt x="70056" y="69865"/>
                </a:lnTo>
                <a:lnTo>
                  <a:pt x="40846" y="105165"/>
                </a:lnTo>
                <a:lnTo>
                  <a:pt x="18794" y="145678"/>
                </a:lnTo>
                <a:lnTo>
                  <a:pt x="4858" y="190445"/>
                </a:lnTo>
                <a:lnTo>
                  <a:pt x="0" y="238506"/>
                </a:lnTo>
                <a:lnTo>
                  <a:pt x="4858" y="286566"/>
                </a:lnTo>
                <a:lnTo>
                  <a:pt x="18794" y="331333"/>
                </a:lnTo>
                <a:lnTo>
                  <a:pt x="40846" y="371846"/>
                </a:lnTo>
                <a:lnTo>
                  <a:pt x="70056" y="407146"/>
                </a:lnTo>
                <a:lnTo>
                  <a:pt x="105463" y="436272"/>
                </a:lnTo>
                <a:lnTo>
                  <a:pt x="146107" y="458265"/>
                </a:lnTo>
                <a:lnTo>
                  <a:pt x="191029" y="472165"/>
                </a:lnTo>
                <a:lnTo>
                  <a:pt x="239267" y="477012"/>
                </a:lnTo>
                <a:lnTo>
                  <a:pt x="287470" y="472165"/>
                </a:lnTo>
                <a:lnTo>
                  <a:pt x="332374" y="458265"/>
                </a:lnTo>
                <a:lnTo>
                  <a:pt x="373016" y="436272"/>
                </a:lnTo>
                <a:lnTo>
                  <a:pt x="408431" y="407146"/>
                </a:lnTo>
                <a:lnTo>
                  <a:pt x="437655" y="371846"/>
                </a:lnTo>
                <a:lnTo>
                  <a:pt x="459724" y="331333"/>
                </a:lnTo>
                <a:lnTo>
                  <a:pt x="473672" y="286566"/>
                </a:lnTo>
                <a:lnTo>
                  <a:pt x="478535" y="238506"/>
                </a:lnTo>
                <a:lnTo>
                  <a:pt x="473672" y="190445"/>
                </a:lnTo>
                <a:lnTo>
                  <a:pt x="459724" y="145678"/>
                </a:lnTo>
                <a:lnTo>
                  <a:pt x="437655" y="105165"/>
                </a:lnTo>
                <a:lnTo>
                  <a:pt x="408431" y="69865"/>
                </a:lnTo>
                <a:lnTo>
                  <a:pt x="373016" y="40739"/>
                </a:lnTo>
                <a:lnTo>
                  <a:pt x="332374" y="18746"/>
                </a:lnTo>
                <a:lnTo>
                  <a:pt x="287470" y="4846"/>
                </a:lnTo>
                <a:lnTo>
                  <a:pt x="2392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375908" y="3864609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437632" y="4504944"/>
            <a:ext cx="800100" cy="728980"/>
            <a:chOff x="5437632" y="4504944"/>
            <a:chExt cx="800100" cy="728980"/>
          </a:xfrm>
        </p:grpSpPr>
        <p:sp>
          <p:nvSpPr>
            <p:cNvPr id="36" name="object 36"/>
            <p:cNvSpPr/>
            <p:nvPr/>
          </p:nvSpPr>
          <p:spPr>
            <a:xfrm>
              <a:off x="5449062" y="4862322"/>
              <a:ext cx="777240" cy="360045"/>
            </a:xfrm>
            <a:custGeom>
              <a:avLst/>
              <a:gdLst/>
              <a:ahLst/>
              <a:cxnLst/>
              <a:rect l="l" t="t" r="r" b="b"/>
              <a:pathLst>
                <a:path w="777239" h="360045">
                  <a:moveTo>
                    <a:pt x="537972" y="0"/>
                  </a:moveTo>
                  <a:lnTo>
                    <a:pt x="777239" y="359663"/>
                  </a:lnTo>
                </a:path>
                <a:path w="777239" h="360045">
                  <a:moveTo>
                    <a:pt x="359663" y="0"/>
                  </a:moveTo>
                  <a:lnTo>
                    <a:pt x="0" y="35966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87568" y="4504944"/>
              <a:ext cx="478790" cy="477520"/>
            </a:xfrm>
            <a:custGeom>
              <a:avLst/>
              <a:gdLst/>
              <a:ahLst/>
              <a:cxnLst/>
              <a:rect l="l" t="t" r="r" b="b"/>
              <a:pathLst>
                <a:path w="478789" h="477520">
                  <a:moveTo>
                    <a:pt x="239268" y="0"/>
                  </a:moveTo>
                  <a:lnTo>
                    <a:pt x="191029" y="4846"/>
                  </a:lnTo>
                  <a:lnTo>
                    <a:pt x="146107" y="18746"/>
                  </a:lnTo>
                  <a:lnTo>
                    <a:pt x="105463" y="40739"/>
                  </a:lnTo>
                  <a:lnTo>
                    <a:pt x="70056" y="69865"/>
                  </a:lnTo>
                  <a:lnTo>
                    <a:pt x="40846" y="105165"/>
                  </a:lnTo>
                  <a:lnTo>
                    <a:pt x="18794" y="145678"/>
                  </a:lnTo>
                  <a:lnTo>
                    <a:pt x="4858" y="190445"/>
                  </a:lnTo>
                  <a:lnTo>
                    <a:pt x="0" y="238505"/>
                  </a:lnTo>
                  <a:lnTo>
                    <a:pt x="4858" y="286566"/>
                  </a:lnTo>
                  <a:lnTo>
                    <a:pt x="18794" y="331333"/>
                  </a:lnTo>
                  <a:lnTo>
                    <a:pt x="40846" y="371846"/>
                  </a:lnTo>
                  <a:lnTo>
                    <a:pt x="70056" y="407146"/>
                  </a:lnTo>
                  <a:lnTo>
                    <a:pt x="105463" y="436272"/>
                  </a:lnTo>
                  <a:lnTo>
                    <a:pt x="146107" y="458265"/>
                  </a:lnTo>
                  <a:lnTo>
                    <a:pt x="191029" y="472165"/>
                  </a:lnTo>
                  <a:lnTo>
                    <a:pt x="239268" y="477011"/>
                  </a:lnTo>
                  <a:lnTo>
                    <a:pt x="287470" y="472165"/>
                  </a:lnTo>
                  <a:lnTo>
                    <a:pt x="332374" y="458265"/>
                  </a:lnTo>
                  <a:lnTo>
                    <a:pt x="373016" y="436272"/>
                  </a:lnTo>
                  <a:lnTo>
                    <a:pt x="408432" y="407146"/>
                  </a:lnTo>
                  <a:lnTo>
                    <a:pt x="437655" y="371846"/>
                  </a:lnTo>
                  <a:lnTo>
                    <a:pt x="459724" y="331333"/>
                  </a:lnTo>
                  <a:lnTo>
                    <a:pt x="473672" y="286566"/>
                  </a:lnTo>
                  <a:lnTo>
                    <a:pt x="478536" y="238505"/>
                  </a:lnTo>
                  <a:lnTo>
                    <a:pt x="473672" y="190445"/>
                  </a:lnTo>
                  <a:lnTo>
                    <a:pt x="459724" y="145678"/>
                  </a:lnTo>
                  <a:lnTo>
                    <a:pt x="437655" y="105165"/>
                  </a:lnTo>
                  <a:lnTo>
                    <a:pt x="408432" y="69865"/>
                  </a:lnTo>
                  <a:lnTo>
                    <a:pt x="373016" y="40739"/>
                  </a:lnTo>
                  <a:lnTo>
                    <a:pt x="332374" y="18746"/>
                  </a:lnTo>
                  <a:lnTo>
                    <a:pt x="287470" y="4846"/>
                  </a:lnTo>
                  <a:lnTo>
                    <a:pt x="23926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813297" y="4541266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62753" y="5216397"/>
            <a:ext cx="1098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4869" algn="l"/>
              </a:tabLst>
            </a:pPr>
            <a:r>
              <a:rPr sz="2400" b="1" spc="-5" dirty="0">
                <a:latin typeface="Arial"/>
                <a:cs typeface="Arial"/>
              </a:rPr>
              <a:t>A	</a:t>
            </a:r>
            <a:r>
              <a:rPr sz="3600" b="1" spc="-7" baseline="1157" dirty="0">
                <a:latin typeface="Arial"/>
                <a:cs typeface="Arial"/>
              </a:rPr>
              <a:t>B</a:t>
            </a:r>
            <a:endParaRPr sz="3600" baseline="115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4849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AC0000"/>
                </a:solidFill>
                <a:latin typeface="Calibri"/>
                <a:cs typeface="Calibri"/>
              </a:rPr>
              <a:t>Height </a:t>
            </a:r>
            <a:r>
              <a:rPr sz="3600" b="1" dirty="0">
                <a:solidFill>
                  <a:srgbClr val="AC0000"/>
                </a:solidFill>
                <a:latin typeface="Calibri"/>
                <a:cs typeface="Calibri"/>
              </a:rPr>
              <a:t>of a </a:t>
            </a: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red-black</a:t>
            </a:r>
            <a:r>
              <a:rPr sz="3600" b="1" spc="-5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AC0000"/>
                </a:solidFill>
                <a:latin typeface="Calibri"/>
                <a:cs typeface="Calibri"/>
              </a:rPr>
              <a:t>tree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9872" y="1124711"/>
            <a:ext cx="8176259" cy="5058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4718685" cy="1162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AC0000"/>
                </a:solidFill>
                <a:latin typeface="Calibri"/>
                <a:cs typeface="Calibri"/>
              </a:rPr>
              <a:t>Adım</a:t>
            </a: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AC0000"/>
                </a:solidFill>
                <a:latin typeface="Calibri"/>
                <a:cs typeface="Calibri"/>
              </a:rPr>
              <a:t>2-B</a:t>
            </a:r>
            <a:endParaRPr sz="3600">
              <a:latin typeface="Calibri"/>
              <a:cs typeface="Calibri"/>
            </a:endParaRPr>
          </a:p>
          <a:p>
            <a:pPr marL="355600" marR="5080" indent="-274955">
              <a:lnSpc>
                <a:spcPts val="2160"/>
              </a:lnSpc>
              <a:spcBef>
                <a:spcPts val="34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</a:rPr>
              <a:t>X’in </a:t>
            </a:r>
            <a:r>
              <a:rPr sz="2000" spc="-5" dirty="0">
                <a:solidFill>
                  <a:srgbClr val="2F2F2F"/>
                </a:solidFill>
              </a:rPr>
              <a:t>çocuklarından </a:t>
            </a:r>
            <a:r>
              <a:rPr sz="2000" dirty="0">
                <a:solidFill>
                  <a:srgbClr val="2F2F2F"/>
                </a:solidFill>
              </a:rPr>
              <a:t>en az </a:t>
            </a:r>
            <a:r>
              <a:rPr sz="2000" spc="-5" dirty="0">
                <a:solidFill>
                  <a:srgbClr val="2F2F2F"/>
                </a:solidFill>
              </a:rPr>
              <a:t>biri kırmızı ise; </a:t>
            </a:r>
            <a:r>
              <a:rPr sz="2000" dirty="0">
                <a:solidFill>
                  <a:srgbClr val="2F2F2F"/>
                </a:solidFill>
              </a:rPr>
              <a:t>X’i  </a:t>
            </a:r>
            <a:r>
              <a:rPr sz="2000" spc="-5" dirty="0">
                <a:solidFill>
                  <a:srgbClr val="2F2F2F"/>
                </a:solidFill>
              </a:rPr>
              <a:t>uygun </a:t>
            </a:r>
            <a:r>
              <a:rPr sz="2000" spc="-10" dirty="0">
                <a:solidFill>
                  <a:srgbClr val="2F2F2F"/>
                </a:solidFill>
              </a:rPr>
              <a:t>çocuğa</a:t>
            </a:r>
            <a:r>
              <a:rPr sz="2000" spc="-80" dirty="0">
                <a:solidFill>
                  <a:srgbClr val="2F2F2F"/>
                </a:solidFill>
              </a:rPr>
              <a:t> </a:t>
            </a:r>
            <a:r>
              <a:rPr sz="2000" spc="-5" dirty="0">
                <a:solidFill>
                  <a:srgbClr val="2F2F2F"/>
                </a:solidFill>
              </a:rPr>
              <a:t>taşı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88186" y="3159379"/>
            <a:ext cx="3736340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86385" marR="5080" indent="-274320">
              <a:lnSpc>
                <a:spcPts val="2160"/>
              </a:lnSpc>
              <a:spcBef>
                <a:spcPts val="37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Adım </a:t>
            </a:r>
            <a:r>
              <a:rPr sz="2000" b="1" spc="-5" dirty="0">
                <a:solidFill>
                  <a:srgbClr val="2F2F2F"/>
                </a:solidFill>
                <a:latin typeface="Calibri"/>
                <a:cs typeface="Calibri"/>
              </a:rPr>
              <a:t>2-B1: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Eğer yeni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kırmızı ise 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taşımaya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devam</a:t>
            </a:r>
            <a:r>
              <a:rPr sz="2000" spc="2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et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8186" y="4775072"/>
            <a:ext cx="4237355" cy="11537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86385" marR="237490" indent="-274320">
              <a:lnSpc>
                <a:spcPts val="2160"/>
              </a:lnSpc>
              <a:spcBef>
                <a:spcPts val="37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Adım </a:t>
            </a:r>
            <a:r>
              <a:rPr sz="2000" b="1" spc="-5" dirty="0">
                <a:solidFill>
                  <a:srgbClr val="2F2F2F"/>
                </a:solidFill>
                <a:latin typeface="Calibri"/>
                <a:cs typeface="Calibri"/>
              </a:rPr>
              <a:t>2-B2: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Eğer yeni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siyah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ise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( P 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Siyah,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S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kırmızı),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S’yi </a:t>
            </a:r>
            <a:r>
              <a:rPr sz="2000" spc="20" dirty="0">
                <a:solidFill>
                  <a:srgbClr val="2F2F2F"/>
                </a:solidFill>
                <a:latin typeface="Calibri"/>
                <a:cs typeface="Calibri"/>
              </a:rPr>
              <a:t>P’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nin</a:t>
            </a:r>
            <a:r>
              <a:rPr sz="2000" spc="-6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etrafında</a:t>
            </a:r>
            <a:endParaRPr sz="2000">
              <a:latin typeface="Calibri"/>
              <a:cs typeface="Calibri"/>
            </a:endParaRPr>
          </a:p>
          <a:p>
            <a:pPr marL="286385" marR="5080">
              <a:lnSpc>
                <a:spcPts val="2160"/>
              </a:lnSpc>
            </a:pP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dönder P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S’yi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yeniden renklendir </a:t>
            </a:r>
            <a:r>
              <a:rPr sz="2000" spc="-20" dirty="0">
                <a:solidFill>
                  <a:srgbClr val="2F2F2F"/>
                </a:solidFill>
                <a:latin typeface="Calibri"/>
                <a:cs typeface="Calibri"/>
              </a:rPr>
              <a:t>ve 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Adım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2’ye</a:t>
            </a:r>
            <a:r>
              <a:rPr sz="2000" spc="-4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git.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31635" y="1932432"/>
            <a:ext cx="1434465" cy="771525"/>
            <a:chOff x="6231635" y="1932432"/>
            <a:chExt cx="1434465" cy="771525"/>
          </a:xfrm>
        </p:grpSpPr>
        <p:sp>
          <p:nvSpPr>
            <p:cNvPr id="6" name="object 6"/>
            <p:cNvSpPr/>
            <p:nvPr/>
          </p:nvSpPr>
          <p:spPr>
            <a:xfrm>
              <a:off x="6243065" y="2079498"/>
              <a:ext cx="1411605" cy="612775"/>
            </a:xfrm>
            <a:custGeom>
              <a:avLst/>
              <a:gdLst/>
              <a:ahLst/>
              <a:cxnLst/>
              <a:rect l="l" t="t" r="r" b="b"/>
              <a:pathLst>
                <a:path w="1411604" h="612775">
                  <a:moveTo>
                    <a:pt x="1298448" y="408431"/>
                  </a:moveTo>
                  <a:lnTo>
                    <a:pt x="1411224" y="612648"/>
                  </a:lnTo>
                </a:path>
                <a:path w="1411604" h="612775">
                  <a:moveTo>
                    <a:pt x="854963" y="0"/>
                  </a:moveTo>
                  <a:lnTo>
                    <a:pt x="1115567" y="237743"/>
                  </a:lnTo>
                </a:path>
                <a:path w="1411604" h="612775">
                  <a:moveTo>
                    <a:pt x="1115567" y="408431"/>
                  </a:moveTo>
                  <a:lnTo>
                    <a:pt x="966215" y="612648"/>
                  </a:lnTo>
                </a:path>
                <a:path w="1411604" h="612775">
                  <a:moveTo>
                    <a:pt x="333756" y="374903"/>
                  </a:moveTo>
                  <a:lnTo>
                    <a:pt x="483108" y="579119"/>
                  </a:lnTo>
                </a:path>
                <a:path w="1411604" h="612775">
                  <a:moveTo>
                    <a:pt x="224028" y="374903"/>
                  </a:moveTo>
                  <a:lnTo>
                    <a:pt x="0" y="579119"/>
                  </a:lnTo>
                </a:path>
                <a:path w="1411604" h="612775">
                  <a:moveTo>
                    <a:pt x="630936" y="33527"/>
                  </a:moveTo>
                  <a:lnTo>
                    <a:pt x="333756" y="23774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37425" y="1943862"/>
              <a:ext cx="297180" cy="273050"/>
            </a:xfrm>
            <a:custGeom>
              <a:avLst/>
              <a:gdLst/>
              <a:ahLst/>
              <a:cxnLst/>
              <a:rect l="l" t="t" r="r" b="b"/>
              <a:pathLst>
                <a:path w="297179" h="273050">
                  <a:moveTo>
                    <a:pt x="148590" y="0"/>
                  </a:moveTo>
                  <a:lnTo>
                    <a:pt x="101632" y="6955"/>
                  </a:lnTo>
                  <a:lnTo>
                    <a:pt x="60844" y="26322"/>
                  </a:lnTo>
                  <a:lnTo>
                    <a:pt x="28675" y="55851"/>
                  </a:lnTo>
                  <a:lnTo>
                    <a:pt x="7577" y="93293"/>
                  </a:lnTo>
                  <a:lnTo>
                    <a:pt x="0" y="136398"/>
                  </a:lnTo>
                  <a:lnTo>
                    <a:pt x="7577" y="179502"/>
                  </a:lnTo>
                  <a:lnTo>
                    <a:pt x="28675" y="216944"/>
                  </a:lnTo>
                  <a:lnTo>
                    <a:pt x="60844" y="246473"/>
                  </a:lnTo>
                  <a:lnTo>
                    <a:pt x="101632" y="265840"/>
                  </a:lnTo>
                  <a:lnTo>
                    <a:pt x="148590" y="272796"/>
                  </a:lnTo>
                  <a:lnTo>
                    <a:pt x="195547" y="265840"/>
                  </a:lnTo>
                  <a:lnTo>
                    <a:pt x="236335" y="246473"/>
                  </a:lnTo>
                  <a:lnTo>
                    <a:pt x="268504" y="216944"/>
                  </a:lnTo>
                  <a:lnTo>
                    <a:pt x="289602" y="179502"/>
                  </a:lnTo>
                  <a:lnTo>
                    <a:pt x="297179" y="136398"/>
                  </a:lnTo>
                  <a:lnTo>
                    <a:pt x="289602" y="93293"/>
                  </a:lnTo>
                  <a:lnTo>
                    <a:pt x="268504" y="55851"/>
                  </a:lnTo>
                  <a:lnTo>
                    <a:pt x="236335" y="26322"/>
                  </a:lnTo>
                  <a:lnTo>
                    <a:pt x="195547" y="6955"/>
                  </a:lnTo>
                  <a:lnTo>
                    <a:pt x="1485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37425" y="1943862"/>
              <a:ext cx="297180" cy="273050"/>
            </a:xfrm>
            <a:custGeom>
              <a:avLst/>
              <a:gdLst/>
              <a:ahLst/>
              <a:cxnLst/>
              <a:rect l="l" t="t" r="r" b="b"/>
              <a:pathLst>
                <a:path w="297179" h="273050">
                  <a:moveTo>
                    <a:pt x="0" y="136398"/>
                  </a:moveTo>
                  <a:lnTo>
                    <a:pt x="7577" y="93293"/>
                  </a:lnTo>
                  <a:lnTo>
                    <a:pt x="28675" y="55851"/>
                  </a:lnTo>
                  <a:lnTo>
                    <a:pt x="60844" y="26322"/>
                  </a:lnTo>
                  <a:lnTo>
                    <a:pt x="101632" y="6955"/>
                  </a:lnTo>
                  <a:lnTo>
                    <a:pt x="148590" y="0"/>
                  </a:lnTo>
                  <a:lnTo>
                    <a:pt x="195547" y="6955"/>
                  </a:lnTo>
                  <a:lnTo>
                    <a:pt x="236335" y="26322"/>
                  </a:lnTo>
                  <a:lnTo>
                    <a:pt x="268504" y="55851"/>
                  </a:lnTo>
                  <a:lnTo>
                    <a:pt x="289602" y="93293"/>
                  </a:lnTo>
                  <a:lnTo>
                    <a:pt x="297179" y="136398"/>
                  </a:lnTo>
                  <a:lnTo>
                    <a:pt x="289602" y="179502"/>
                  </a:lnTo>
                  <a:lnTo>
                    <a:pt x="268504" y="216944"/>
                  </a:lnTo>
                  <a:lnTo>
                    <a:pt x="236335" y="246473"/>
                  </a:lnTo>
                  <a:lnTo>
                    <a:pt x="195547" y="265840"/>
                  </a:lnTo>
                  <a:lnTo>
                    <a:pt x="148590" y="272796"/>
                  </a:lnTo>
                  <a:lnTo>
                    <a:pt x="101632" y="265840"/>
                  </a:lnTo>
                  <a:lnTo>
                    <a:pt x="60844" y="246473"/>
                  </a:lnTo>
                  <a:lnTo>
                    <a:pt x="28675" y="216944"/>
                  </a:lnTo>
                  <a:lnTo>
                    <a:pt x="7577" y="179502"/>
                  </a:lnTo>
                  <a:lnTo>
                    <a:pt x="0" y="13639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923023" y="1970659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271004" y="2238755"/>
            <a:ext cx="320040" cy="295910"/>
            <a:chOff x="7271004" y="2238755"/>
            <a:chExt cx="320040" cy="295910"/>
          </a:xfrm>
        </p:grpSpPr>
        <p:sp>
          <p:nvSpPr>
            <p:cNvPr id="11" name="object 11"/>
            <p:cNvSpPr/>
            <p:nvPr/>
          </p:nvSpPr>
          <p:spPr>
            <a:xfrm>
              <a:off x="7282434" y="2250185"/>
              <a:ext cx="297180" cy="273050"/>
            </a:xfrm>
            <a:custGeom>
              <a:avLst/>
              <a:gdLst/>
              <a:ahLst/>
              <a:cxnLst/>
              <a:rect l="l" t="t" r="r" b="b"/>
              <a:pathLst>
                <a:path w="297179" h="273050">
                  <a:moveTo>
                    <a:pt x="148590" y="0"/>
                  </a:moveTo>
                  <a:lnTo>
                    <a:pt x="101632" y="6955"/>
                  </a:lnTo>
                  <a:lnTo>
                    <a:pt x="60844" y="26322"/>
                  </a:lnTo>
                  <a:lnTo>
                    <a:pt x="28675" y="55851"/>
                  </a:lnTo>
                  <a:lnTo>
                    <a:pt x="7577" y="93293"/>
                  </a:lnTo>
                  <a:lnTo>
                    <a:pt x="0" y="136398"/>
                  </a:lnTo>
                  <a:lnTo>
                    <a:pt x="7577" y="179502"/>
                  </a:lnTo>
                  <a:lnTo>
                    <a:pt x="28675" y="216944"/>
                  </a:lnTo>
                  <a:lnTo>
                    <a:pt x="60844" y="246473"/>
                  </a:lnTo>
                  <a:lnTo>
                    <a:pt x="101632" y="265840"/>
                  </a:lnTo>
                  <a:lnTo>
                    <a:pt x="148590" y="272796"/>
                  </a:lnTo>
                  <a:lnTo>
                    <a:pt x="195547" y="265840"/>
                  </a:lnTo>
                  <a:lnTo>
                    <a:pt x="236335" y="246473"/>
                  </a:lnTo>
                  <a:lnTo>
                    <a:pt x="268504" y="216944"/>
                  </a:lnTo>
                  <a:lnTo>
                    <a:pt x="289602" y="179502"/>
                  </a:lnTo>
                  <a:lnTo>
                    <a:pt x="297180" y="136398"/>
                  </a:lnTo>
                  <a:lnTo>
                    <a:pt x="289602" y="93293"/>
                  </a:lnTo>
                  <a:lnTo>
                    <a:pt x="268504" y="55851"/>
                  </a:lnTo>
                  <a:lnTo>
                    <a:pt x="236335" y="26322"/>
                  </a:lnTo>
                  <a:lnTo>
                    <a:pt x="195547" y="6955"/>
                  </a:lnTo>
                  <a:lnTo>
                    <a:pt x="1485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82434" y="2250185"/>
              <a:ext cx="297180" cy="273050"/>
            </a:xfrm>
            <a:custGeom>
              <a:avLst/>
              <a:gdLst/>
              <a:ahLst/>
              <a:cxnLst/>
              <a:rect l="l" t="t" r="r" b="b"/>
              <a:pathLst>
                <a:path w="297179" h="273050">
                  <a:moveTo>
                    <a:pt x="0" y="136398"/>
                  </a:moveTo>
                  <a:lnTo>
                    <a:pt x="7577" y="93293"/>
                  </a:lnTo>
                  <a:lnTo>
                    <a:pt x="28675" y="55851"/>
                  </a:lnTo>
                  <a:lnTo>
                    <a:pt x="60844" y="26322"/>
                  </a:lnTo>
                  <a:lnTo>
                    <a:pt x="101632" y="6955"/>
                  </a:lnTo>
                  <a:lnTo>
                    <a:pt x="148590" y="0"/>
                  </a:lnTo>
                  <a:lnTo>
                    <a:pt x="195547" y="6955"/>
                  </a:lnTo>
                  <a:lnTo>
                    <a:pt x="236335" y="26322"/>
                  </a:lnTo>
                  <a:lnTo>
                    <a:pt x="268504" y="55851"/>
                  </a:lnTo>
                  <a:lnTo>
                    <a:pt x="289602" y="93293"/>
                  </a:lnTo>
                  <a:lnTo>
                    <a:pt x="297180" y="136398"/>
                  </a:lnTo>
                  <a:lnTo>
                    <a:pt x="289602" y="179502"/>
                  </a:lnTo>
                  <a:lnTo>
                    <a:pt x="268504" y="216944"/>
                  </a:lnTo>
                  <a:lnTo>
                    <a:pt x="236335" y="246473"/>
                  </a:lnTo>
                  <a:lnTo>
                    <a:pt x="195547" y="265840"/>
                  </a:lnTo>
                  <a:lnTo>
                    <a:pt x="148590" y="272796"/>
                  </a:lnTo>
                  <a:lnTo>
                    <a:pt x="101632" y="265840"/>
                  </a:lnTo>
                  <a:lnTo>
                    <a:pt x="60844" y="246473"/>
                  </a:lnTo>
                  <a:lnTo>
                    <a:pt x="28675" y="216944"/>
                  </a:lnTo>
                  <a:lnTo>
                    <a:pt x="7577" y="179502"/>
                  </a:lnTo>
                  <a:lnTo>
                    <a:pt x="0" y="13639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368920" y="2277617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91655" y="2249423"/>
            <a:ext cx="297180" cy="273050"/>
          </a:xfrm>
          <a:custGeom>
            <a:avLst/>
            <a:gdLst/>
            <a:ahLst/>
            <a:cxnLst/>
            <a:rect l="l" t="t" r="r" b="b"/>
            <a:pathLst>
              <a:path w="297179" h="273050">
                <a:moveTo>
                  <a:pt x="148590" y="0"/>
                </a:moveTo>
                <a:lnTo>
                  <a:pt x="101632" y="6955"/>
                </a:lnTo>
                <a:lnTo>
                  <a:pt x="60844" y="26322"/>
                </a:lnTo>
                <a:lnTo>
                  <a:pt x="28675" y="55851"/>
                </a:lnTo>
                <a:lnTo>
                  <a:pt x="7577" y="93293"/>
                </a:lnTo>
                <a:lnTo>
                  <a:pt x="0" y="136398"/>
                </a:lnTo>
                <a:lnTo>
                  <a:pt x="7577" y="179502"/>
                </a:lnTo>
                <a:lnTo>
                  <a:pt x="28675" y="216944"/>
                </a:lnTo>
                <a:lnTo>
                  <a:pt x="60844" y="246473"/>
                </a:lnTo>
                <a:lnTo>
                  <a:pt x="101632" y="265840"/>
                </a:lnTo>
                <a:lnTo>
                  <a:pt x="148590" y="272796"/>
                </a:lnTo>
                <a:lnTo>
                  <a:pt x="195547" y="265840"/>
                </a:lnTo>
                <a:lnTo>
                  <a:pt x="236335" y="246473"/>
                </a:lnTo>
                <a:lnTo>
                  <a:pt x="268504" y="216944"/>
                </a:lnTo>
                <a:lnTo>
                  <a:pt x="289602" y="179502"/>
                </a:lnTo>
                <a:lnTo>
                  <a:pt x="297179" y="136398"/>
                </a:lnTo>
                <a:lnTo>
                  <a:pt x="289602" y="93293"/>
                </a:lnTo>
                <a:lnTo>
                  <a:pt x="268504" y="55851"/>
                </a:lnTo>
                <a:lnTo>
                  <a:pt x="236335" y="26322"/>
                </a:lnTo>
                <a:lnTo>
                  <a:pt x="195547" y="6955"/>
                </a:lnTo>
                <a:lnTo>
                  <a:pt x="1485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478015" y="2277617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77531" y="2688716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20381" y="2673222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571488" y="1719072"/>
            <a:ext cx="751840" cy="1213485"/>
            <a:chOff x="6571488" y="1719072"/>
            <a:chExt cx="751840" cy="1213485"/>
          </a:xfrm>
        </p:grpSpPr>
        <p:sp>
          <p:nvSpPr>
            <p:cNvPr id="19" name="object 19"/>
            <p:cNvSpPr/>
            <p:nvPr/>
          </p:nvSpPr>
          <p:spPr>
            <a:xfrm>
              <a:off x="7015734" y="1730502"/>
              <a:ext cx="295910" cy="204470"/>
            </a:xfrm>
            <a:custGeom>
              <a:avLst/>
              <a:gdLst/>
              <a:ahLst/>
              <a:cxnLst/>
              <a:rect l="l" t="t" r="r" b="b"/>
              <a:pathLst>
                <a:path w="295909" h="204469">
                  <a:moveTo>
                    <a:pt x="295656" y="0"/>
                  </a:moveTo>
                  <a:lnTo>
                    <a:pt x="0" y="20421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82918" y="2647950"/>
              <a:ext cx="297180" cy="273050"/>
            </a:xfrm>
            <a:custGeom>
              <a:avLst/>
              <a:gdLst/>
              <a:ahLst/>
              <a:cxnLst/>
              <a:rect l="l" t="t" r="r" b="b"/>
              <a:pathLst>
                <a:path w="297179" h="273050">
                  <a:moveTo>
                    <a:pt x="148589" y="0"/>
                  </a:moveTo>
                  <a:lnTo>
                    <a:pt x="101632" y="6955"/>
                  </a:lnTo>
                  <a:lnTo>
                    <a:pt x="60844" y="26322"/>
                  </a:lnTo>
                  <a:lnTo>
                    <a:pt x="28675" y="55851"/>
                  </a:lnTo>
                  <a:lnTo>
                    <a:pt x="7577" y="93293"/>
                  </a:lnTo>
                  <a:lnTo>
                    <a:pt x="0" y="136398"/>
                  </a:lnTo>
                  <a:lnTo>
                    <a:pt x="7577" y="179502"/>
                  </a:lnTo>
                  <a:lnTo>
                    <a:pt x="28675" y="216944"/>
                  </a:lnTo>
                  <a:lnTo>
                    <a:pt x="60844" y="246473"/>
                  </a:lnTo>
                  <a:lnTo>
                    <a:pt x="101632" y="265840"/>
                  </a:lnTo>
                  <a:lnTo>
                    <a:pt x="148589" y="272796"/>
                  </a:lnTo>
                  <a:lnTo>
                    <a:pt x="195547" y="265840"/>
                  </a:lnTo>
                  <a:lnTo>
                    <a:pt x="236335" y="246473"/>
                  </a:lnTo>
                  <a:lnTo>
                    <a:pt x="268504" y="216944"/>
                  </a:lnTo>
                  <a:lnTo>
                    <a:pt x="289602" y="179502"/>
                  </a:lnTo>
                  <a:lnTo>
                    <a:pt x="297179" y="136398"/>
                  </a:lnTo>
                  <a:lnTo>
                    <a:pt x="289602" y="93293"/>
                  </a:lnTo>
                  <a:lnTo>
                    <a:pt x="268504" y="55851"/>
                  </a:lnTo>
                  <a:lnTo>
                    <a:pt x="236335" y="26322"/>
                  </a:lnTo>
                  <a:lnTo>
                    <a:pt x="195547" y="6955"/>
                  </a:lnTo>
                  <a:lnTo>
                    <a:pt x="1485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82918" y="2647950"/>
              <a:ext cx="297180" cy="273050"/>
            </a:xfrm>
            <a:custGeom>
              <a:avLst/>
              <a:gdLst/>
              <a:ahLst/>
              <a:cxnLst/>
              <a:rect l="l" t="t" r="r" b="b"/>
              <a:pathLst>
                <a:path w="297179" h="273050">
                  <a:moveTo>
                    <a:pt x="0" y="136398"/>
                  </a:moveTo>
                  <a:lnTo>
                    <a:pt x="7577" y="93293"/>
                  </a:lnTo>
                  <a:lnTo>
                    <a:pt x="28675" y="55851"/>
                  </a:lnTo>
                  <a:lnTo>
                    <a:pt x="60844" y="26322"/>
                  </a:lnTo>
                  <a:lnTo>
                    <a:pt x="101632" y="6955"/>
                  </a:lnTo>
                  <a:lnTo>
                    <a:pt x="148589" y="0"/>
                  </a:lnTo>
                  <a:lnTo>
                    <a:pt x="195547" y="6955"/>
                  </a:lnTo>
                  <a:lnTo>
                    <a:pt x="236335" y="26322"/>
                  </a:lnTo>
                  <a:lnTo>
                    <a:pt x="268504" y="55851"/>
                  </a:lnTo>
                  <a:lnTo>
                    <a:pt x="289602" y="93293"/>
                  </a:lnTo>
                  <a:lnTo>
                    <a:pt x="297179" y="136398"/>
                  </a:lnTo>
                  <a:lnTo>
                    <a:pt x="289602" y="179502"/>
                  </a:lnTo>
                  <a:lnTo>
                    <a:pt x="268504" y="216944"/>
                  </a:lnTo>
                  <a:lnTo>
                    <a:pt x="236335" y="246473"/>
                  </a:lnTo>
                  <a:lnTo>
                    <a:pt x="195547" y="265840"/>
                  </a:lnTo>
                  <a:lnTo>
                    <a:pt x="148589" y="272796"/>
                  </a:lnTo>
                  <a:lnTo>
                    <a:pt x="101632" y="265840"/>
                  </a:lnTo>
                  <a:lnTo>
                    <a:pt x="60844" y="246473"/>
                  </a:lnTo>
                  <a:lnTo>
                    <a:pt x="28675" y="216944"/>
                  </a:lnTo>
                  <a:lnTo>
                    <a:pt x="7577" y="179502"/>
                  </a:lnTo>
                  <a:lnTo>
                    <a:pt x="0" y="13639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668516" y="2675001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77711" y="2647188"/>
            <a:ext cx="297180" cy="273050"/>
          </a:xfrm>
          <a:custGeom>
            <a:avLst/>
            <a:gdLst/>
            <a:ahLst/>
            <a:cxnLst/>
            <a:rect l="l" t="t" r="r" b="b"/>
            <a:pathLst>
              <a:path w="297179" h="273050">
                <a:moveTo>
                  <a:pt x="148589" y="0"/>
                </a:moveTo>
                <a:lnTo>
                  <a:pt x="101632" y="6955"/>
                </a:lnTo>
                <a:lnTo>
                  <a:pt x="60844" y="26322"/>
                </a:lnTo>
                <a:lnTo>
                  <a:pt x="28675" y="55851"/>
                </a:lnTo>
                <a:lnTo>
                  <a:pt x="7577" y="93293"/>
                </a:lnTo>
                <a:lnTo>
                  <a:pt x="0" y="136398"/>
                </a:lnTo>
                <a:lnTo>
                  <a:pt x="7577" y="179502"/>
                </a:lnTo>
                <a:lnTo>
                  <a:pt x="28675" y="216944"/>
                </a:lnTo>
                <a:lnTo>
                  <a:pt x="60844" y="246473"/>
                </a:lnTo>
                <a:lnTo>
                  <a:pt x="101632" y="265840"/>
                </a:lnTo>
                <a:lnTo>
                  <a:pt x="148589" y="272796"/>
                </a:lnTo>
                <a:lnTo>
                  <a:pt x="195547" y="265840"/>
                </a:lnTo>
                <a:lnTo>
                  <a:pt x="236335" y="246473"/>
                </a:lnTo>
                <a:lnTo>
                  <a:pt x="268504" y="216944"/>
                </a:lnTo>
                <a:lnTo>
                  <a:pt x="289602" y="179502"/>
                </a:lnTo>
                <a:lnTo>
                  <a:pt x="297179" y="136398"/>
                </a:lnTo>
                <a:lnTo>
                  <a:pt x="289602" y="93293"/>
                </a:lnTo>
                <a:lnTo>
                  <a:pt x="268504" y="55851"/>
                </a:lnTo>
                <a:lnTo>
                  <a:pt x="236335" y="26322"/>
                </a:lnTo>
                <a:lnTo>
                  <a:pt x="195547" y="6955"/>
                </a:lnTo>
                <a:lnTo>
                  <a:pt x="148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62802" y="2675001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291071" y="3543300"/>
            <a:ext cx="1434465" cy="771525"/>
            <a:chOff x="6291071" y="3543300"/>
            <a:chExt cx="1434465" cy="771525"/>
          </a:xfrm>
        </p:grpSpPr>
        <p:sp>
          <p:nvSpPr>
            <p:cNvPr id="26" name="object 26"/>
            <p:cNvSpPr/>
            <p:nvPr/>
          </p:nvSpPr>
          <p:spPr>
            <a:xfrm>
              <a:off x="6302501" y="3690365"/>
              <a:ext cx="1411605" cy="612775"/>
            </a:xfrm>
            <a:custGeom>
              <a:avLst/>
              <a:gdLst/>
              <a:ahLst/>
              <a:cxnLst/>
              <a:rect l="l" t="t" r="r" b="b"/>
              <a:pathLst>
                <a:path w="1411604" h="612775">
                  <a:moveTo>
                    <a:pt x="1298448" y="408431"/>
                  </a:moveTo>
                  <a:lnTo>
                    <a:pt x="1411224" y="612647"/>
                  </a:lnTo>
                </a:path>
                <a:path w="1411604" h="612775">
                  <a:moveTo>
                    <a:pt x="854964" y="0"/>
                  </a:moveTo>
                  <a:lnTo>
                    <a:pt x="1115568" y="237743"/>
                  </a:lnTo>
                </a:path>
                <a:path w="1411604" h="612775">
                  <a:moveTo>
                    <a:pt x="1115568" y="408431"/>
                  </a:moveTo>
                  <a:lnTo>
                    <a:pt x="966216" y="612647"/>
                  </a:lnTo>
                </a:path>
                <a:path w="1411604" h="612775">
                  <a:moveTo>
                    <a:pt x="333755" y="374903"/>
                  </a:moveTo>
                  <a:lnTo>
                    <a:pt x="483107" y="577595"/>
                  </a:lnTo>
                </a:path>
                <a:path w="1411604" h="612775">
                  <a:moveTo>
                    <a:pt x="224027" y="374903"/>
                  </a:moveTo>
                  <a:lnTo>
                    <a:pt x="0" y="577595"/>
                  </a:lnTo>
                </a:path>
                <a:path w="1411604" h="612775">
                  <a:moveTo>
                    <a:pt x="630936" y="33527"/>
                  </a:moveTo>
                  <a:lnTo>
                    <a:pt x="333755" y="23774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96861" y="3554729"/>
              <a:ext cx="297180" cy="271780"/>
            </a:xfrm>
            <a:custGeom>
              <a:avLst/>
              <a:gdLst/>
              <a:ahLst/>
              <a:cxnLst/>
              <a:rect l="l" t="t" r="r" b="b"/>
              <a:pathLst>
                <a:path w="297179" h="271779">
                  <a:moveTo>
                    <a:pt x="148590" y="0"/>
                  </a:moveTo>
                  <a:lnTo>
                    <a:pt x="101632" y="6912"/>
                  </a:lnTo>
                  <a:lnTo>
                    <a:pt x="60844" y="26164"/>
                  </a:lnTo>
                  <a:lnTo>
                    <a:pt x="28675" y="55522"/>
                  </a:lnTo>
                  <a:lnTo>
                    <a:pt x="7577" y="92756"/>
                  </a:lnTo>
                  <a:lnTo>
                    <a:pt x="0" y="135636"/>
                  </a:lnTo>
                  <a:lnTo>
                    <a:pt x="7577" y="178515"/>
                  </a:lnTo>
                  <a:lnTo>
                    <a:pt x="28675" y="215749"/>
                  </a:lnTo>
                  <a:lnTo>
                    <a:pt x="60844" y="245107"/>
                  </a:lnTo>
                  <a:lnTo>
                    <a:pt x="101632" y="264359"/>
                  </a:lnTo>
                  <a:lnTo>
                    <a:pt x="148590" y="271272"/>
                  </a:lnTo>
                  <a:lnTo>
                    <a:pt x="195547" y="264359"/>
                  </a:lnTo>
                  <a:lnTo>
                    <a:pt x="236335" y="245107"/>
                  </a:lnTo>
                  <a:lnTo>
                    <a:pt x="268504" y="215749"/>
                  </a:lnTo>
                  <a:lnTo>
                    <a:pt x="289602" y="178515"/>
                  </a:lnTo>
                  <a:lnTo>
                    <a:pt x="297180" y="135636"/>
                  </a:lnTo>
                  <a:lnTo>
                    <a:pt x="289602" y="92756"/>
                  </a:lnTo>
                  <a:lnTo>
                    <a:pt x="268504" y="55522"/>
                  </a:lnTo>
                  <a:lnTo>
                    <a:pt x="236335" y="26164"/>
                  </a:lnTo>
                  <a:lnTo>
                    <a:pt x="195547" y="6912"/>
                  </a:lnTo>
                  <a:lnTo>
                    <a:pt x="1485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96861" y="3554729"/>
              <a:ext cx="297180" cy="271780"/>
            </a:xfrm>
            <a:custGeom>
              <a:avLst/>
              <a:gdLst/>
              <a:ahLst/>
              <a:cxnLst/>
              <a:rect l="l" t="t" r="r" b="b"/>
              <a:pathLst>
                <a:path w="297179" h="271779">
                  <a:moveTo>
                    <a:pt x="0" y="135636"/>
                  </a:moveTo>
                  <a:lnTo>
                    <a:pt x="7577" y="92756"/>
                  </a:lnTo>
                  <a:lnTo>
                    <a:pt x="28675" y="55522"/>
                  </a:lnTo>
                  <a:lnTo>
                    <a:pt x="60844" y="26164"/>
                  </a:lnTo>
                  <a:lnTo>
                    <a:pt x="101632" y="6912"/>
                  </a:lnTo>
                  <a:lnTo>
                    <a:pt x="148590" y="0"/>
                  </a:lnTo>
                  <a:lnTo>
                    <a:pt x="195547" y="6912"/>
                  </a:lnTo>
                  <a:lnTo>
                    <a:pt x="236335" y="26164"/>
                  </a:lnTo>
                  <a:lnTo>
                    <a:pt x="268504" y="55522"/>
                  </a:lnTo>
                  <a:lnTo>
                    <a:pt x="289602" y="92756"/>
                  </a:lnTo>
                  <a:lnTo>
                    <a:pt x="297180" y="135636"/>
                  </a:lnTo>
                  <a:lnTo>
                    <a:pt x="289602" y="178515"/>
                  </a:lnTo>
                  <a:lnTo>
                    <a:pt x="268504" y="215749"/>
                  </a:lnTo>
                  <a:lnTo>
                    <a:pt x="236335" y="245107"/>
                  </a:lnTo>
                  <a:lnTo>
                    <a:pt x="195547" y="264359"/>
                  </a:lnTo>
                  <a:lnTo>
                    <a:pt x="148590" y="271272"/>
                  </a:lnTo>
                  <a:lnTo>
                    <a:pt x="101632" y="264359"/>
                  </a:lnTo>
                  <a:lnTo>
                    <a:pt x="60844" y="245107"/>
                  </a:lnTo>
                  <a:lnTo>
                    <a:pt x="28675" y="215749"/>
                  </a:lnTo>
                  <a:lnTo>
                    <a:pt x="7577" y="178515"/>
                  </a:lnTo>
                  <a:lnTo>
                    <a:pt x="0" y="13563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341869" y="3861054"/>
              <a:ext cx="297180" cy="273050"/>
            </a:xfrm>
            <a:custGeom>
              <a:avLst/>
              <a:gdLst/>
              <a:ahLst/>
              <a:cxnLst/>
              <a:rect l="l" t="t" r="r" b="b"/>
              <a:pathLst>
                <a:path w="297179" h="273050">
                  <a:moveTo>
                    <a:pt x="148589" y="0"/>
                  </a:moveTo>
                  <a:lnTo>
                    <a:pt x="101632" y="6955"/>
                  </a:lnTo>
                  <a:lnTo>
                    <a:pt x="60844" y="26322"/>
                  </a:lnTo>
                  <a:lnTo>
                    <a:pt x="28675" y="55851"/>
                  </a:lnTo>
                  <a:lnTo>
                    <a:pt x="7577" y="93293"/>
                  </a:lnTo>
                  <a:lnTo>
                    <a:pt x="0" y="136398"/>
                  </a:lnTo>
                  <a:lnTo>
                    <a:pt x="7577" y="179502"/>
                  </a:lnTo>
                  <a:lnTo>
                    <a:pt x="28675" y="216944"/>
                  </a:lnTo>
                  <a:lnTo>
                    <a:pt x="60844" y="246473"/>
                  </a:lnTo>
                  <a:lnTo>
                    <a:pt x="101632" y="265840"/>
                  </a:lnTo>
                  <a:lnTo>
                    <a:pt x="148589" y="272796"/>
                  </a:lnTo>
                  <a:lnTo>
                    <a:pt x="195547" y="265840"/>
                  </a:lnTo>
                  <a:lnTo>
                    <a:pt x="236335" y="246473"/>
                  </a:lnTo>
                  <a:lnTo>
                    <a:pt x="268504" y="216944"/>
                  </a:lnTo>
                  <a:lnTo>
                    <a:pt x="289602" y="179502"/>
                  </a:lnTo>
                  <a:lnTo>
                    <a:pt x="297179" y="136398"/>
                  </a:lnTo>
                  <a:lnTo>
                    <a:pt x="289602" y="93293"/>
                  </a:lnTo>
                  <a:lnTo>
                    <a:pt x="268504" y="55851"/>
                  </a:lnTo>
                  <a:lnTo>
                    <a:pt x="236335" y="26322"/>
                  </a:lnTo>
                  <a:lnTo>
                    <a:pt x="195547" y="6955"/>
                  </a:lnTo>
                  <a:lnTo>
                    <a:pt x="1485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341869" y="3861054"/>
              <a:ext cx="297180" cy="273050"/>
            </a:xfrm>
            <a:custGeom>
              <a:avLst/>
              <a:gdLst/>
              <a:ahLst/>
              <a:cxnLst/>
              <a:rect l="l" t="t" r="r" b="b"/>
              <a:pathLst>
                <a:path w="297179" h="273050">
                  <a:moveTo>
                    <a:pt x="0" y="136398"/>
                  </a:moveTo>
                  <a:lnTo>
                    <a:pt x="7577" y="93293"/>
                  </a:lnTo>
                  <a:lnTo>
                    <a:pt x="28675" y="55851"/>
                  </a:lnTo>
                  <a:lnTo>
                    <a:pt x="60844" y="26322"/>
                  </a:lnTo>
                  <a:lnTo>
                    <a:pt x="101632" y="6955"/>
                  </a:lnTo>
                  <a:lnTo>
                    <a:pt x="148589" y="0"/>
                  </a:lnTo>
                  <a:lnTo>
                    <a:pt x="195547" y="6955"/>
                  </a:lnTo>
                  <a:lnTo>
                    <a:pt x="236335" y="26322"/>
                  </a:lnTo>
                  <a:lnTo>
                    <a:pt x="268504" y="55851"/>
                  </a:lnTo>
                  <a:lnTo>
                    <a:pt x="289602" y="93293"/>
                  </a:lnTo>
                  <a:lnTo>
                    <a:pt x="297179" y="136398"/>
                  </a:lnTo>
                  <a:lnTo>
                    <a:pt x="289602" y="179502"/>
                  </a:lnTo>
                  <a:lnTo>
                    <a:pt x="268504" y="216944"/>
                  </a:lnTo>
                  <a:lnTo>
                    <a:pt x="236335" y="246473"/>
                  </a:lnTo>
                  <a:lnTo>
                    <a:pt x="195547" y="265840"/>
                  </a:lnTo>
                  <a:lnTo>
                    <a:pt x="148589" y="272796"/>
                  </a:lnTo>
                  <a:lnTo>
                    <a:pt x="101632" y="265840"/>
                  </a:lnTo>
                  <a:lnTo>
                    <a:pt x="60844" y="246473"/>
                  </a:lnTo>
                  <a:lnTo>
                    <a:pt x="28675" y="216944"/>
                  </a:lnTo>
                  <a:lnTo>
                    <a:pt x="7577" y="179502"/>
                  </a:lnTo>
                  <a:lnTo>
                    <a:pt x="0" y="13639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51091" y="3860291"/>
              <a:ext cx="297180" cy="273050"/>
            </a:xfrm>
            <a:custGeom>
              <a:avLst/>
              <a:gdLst/>
              <a:ahLst/>
              <a:cxnLst/>
              <a:rect l="l" t="t" r="r" b="b"/>
              <a:pathLst>
                <a:path w="297179" h="273050">
                  <a:moveTo>
                    <a:pt x="148589" y="0"/>
                  </a:moveTo>
                  <a:lnTo>
                    <a:pt x="101632" y="6955"/>
                  </a:lnTo>
                  <a:lnTo>
                    <a:pt x="60844" y="26322"/>
                  </a:lnTo>
                  <a:lnTo>
                    <a:pt x="28675" y="55851"/>
                  </a:lnTo>
                  <a:lnTo>
                    <a:pt x="7577" y="93293"/>
                  </a:lnTo>
                  <a:lnTo>
                    <a:pt x="0" y="136397"/>
                  </a:lnTo>
                  <a:lnTo>
                    <a:pt x="7577" y="179502"/>
                  </a:lnTo>
                  <a:lnTo>
                    <a:pt x="28675" y="216944"/>
                  </a:lnTo>
                  <a:lnTo>
                    <a:pt x="60844" y="246473"/>
                  </a:lnTo>
                  <a:lnTo>
                    <a:pt x="101632" y="265840"/>
                  </a:lnTo>
                  <a:lnTo>
                    <a:pt x="148589" y="272795"/>
                  </a:lnTo>
                  <a:lnTo>
                    <a:pt x="195547" y="265840"/>
                  </a:lnTo>
                  <a:lnTo>
                    <a:pt x="236335" y="246473"/>
                  </a:lnTo>
                  <a:lnTo>
                    <a:pt x="268504" y="216944"/>
                  </a:lnTo>
                  <a:lnTo>
                    <a:pt x="289602" y="179502"/>
                  </a:lnTo>
                  <a:lnTo>
                    <a:pt x="297180" y="136397"/>
                  </a:lnTo>
                  <a:lnTo>
                    <a:pt x="289602" y="93293"/>
                  </a:lnTo>
                  <a:lnTo>
                    <a:pt x="268504" y="55851"/>
                  </a:lnTo>
                  <a:lnTo>
                    <a:pt x="236335" y="26322"/>
                  </a:lnTo>
                  <a:lnTo>
                    <a:pt x="195547" y="6955"/>
                  </a:lnTo>
                  <a:lnTo>
                    <a:pt x="1485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537452" y="3888740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236968" y="4299280"/>
            <a:ext cx="1358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680197" y="4284345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630923" y="3329940"/>
            <a:ext cx="751840" cy="1213485"/>
            <a:chOff x="6630923" y="3329940"/>
            <a:chExt cx="751840" cy="1213485"/>
          </a:xfrm>
        </p:grpSpPr>
        <p:sp>
          <p:nvSpPr>
            <p:cNvPr id="36" name="object 36"/>
            <p:cNvSpPr/>
            <p:nvPr/>
          </p:nvSpPr>
          <p:spPr>
            <a:xfrm>
              <a:off x="7075169" y="3341370"/>
              <a:ext cx="295910" cy="203200"/>
            </a:xfrm>
            <a:custGeom>
              <a:avLst/>
              <a:gdLst/>
              <a:ahLst/>
              <a:cxnLst/>
              <a:rect l="l" t="t" r="r" b="b"/>
              <a:pathLst>
                <a:path w="295909" h="203200">
                  <a:moveTo>
                    <a:pt x="295655" y="0"/>
                  </a:moveTo>
                  <a:lnTo>
                    <a:pt x="0" y="202691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642353" y="4258818"/>
              <a:ext cx="297180" cy="273050"/>
            </a:xfrm>
            <a:custGeom>
              <a:avLst/>
              <a:gdLst/>
              <a:ahLst/>
              <a:cxnLst/>
              <a:rect l="l" t="t" r="r" b="b"/>
              <a:pathLst>
                <a:path w="297179" h="273050">
                  <a:moveTo>
                    <a:pt x="148590" y="0"/>
                  </a:moveTo>
                  <a:lnTo>
                    <a:pt x="101632" y="6955"/>
                  </a:lnTo>
                  <a:lnTo>
                    <a:pt x="60844" y="26322"/>
                  </a:lnTo>
                  <a:lnTo>
                    <a:pt x="28675" y="55851"/>
                  </a:lnTo>
                  <a:lnTo>
                    <a:pt x="7577" y="93293"/>
                  </a:lnTo>
                  <a:lnTo>
                    <a:pt x="0" y="136397"/>
                  </a:lnTo>
                  <a:lnTo>
                    <a:pt x="7577" y="179502"/>
                  </a:lnTo>
                  <a:lnTo>
                    <a:pt x="28675" y="216944"/>
                  </a:lnTo>
                  <a:lnTo>
                    <a:pt x="60844" y="246473"/>
                  </a:lnTo>
                  <a:lnTo>
                    <a:pt x="101632" y="265840"/>
                  </a:lnTo>
                  <a:lnTo>
                    <a:pt x="148590" y="272795"/>
                  </a:lnTo>
                  <a:lnTo>
                    <a:pt x="195547" y="265840"/>
                  </a:lnTo>
                  <a:lnTo>
                    <a:pt x="236335" y="246473"/>
                  </a:lnTo>
                  <a:lnTo>
                    <a:pt x="268504" y="216944"/>
                  </a:lnTo>
                  <a:lnTo>
                    <a:pt x="289602" y="179502"/>
                  </a:lnTo>
                  <a:lnTo>
                    <a:pt x="297179" y="136397"/>
                  </a:lnTo>
                  <a:lnTo>
                    <a:pt x="289602" y="93293"/>
                  </a:lnTo>
                  <a:lnTo>
                    <a:pt x="268504" y="55851"/>
                  </a:lnTo>
                  <a:lnTo>
                    <a:pt x="236335" y="26322"/>
                  </a:lnTo>
                  <a:lnTo>
                    <a:pt x="195547" y="6955"/>
                  </a:lnTo>
                  <a:lnTo>
                    <a:pt x="1485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642353" y="4258818"/>
              <a:ext cx="297180" cy="273050"/>
            </a:xfrm>
            <a:custGeom>
              <a:avLst/>
              <a:gdLst/>
              <a:ahLst/>
              <a:cxnLst/>
              <a:rect l="l" t="t" r="r" b="b"/>
              <a:pathLst>
                <a:path w="297179" h="273050">
                  <a:moveTo>
                    <a:pt x="0" y="136397"/>
                  </a:moveTo>
                  <a:lnTo>
                    <a:pt x="7577" y="93293"/>
                  </a:lnTo>
                  <a:lnTo>
                    <a:pt x="28675" y="55851"/>
                  </a:lnTo>
                  <a:lnTo>
                    <a:pt x="60844" y="26322"/>
                  </a:lnTo>
                  <a:lnTo>
                    <a:pt x="101632" y="6955"/>
                  </a:lnTo>
                  <a:lnTo>
                    <a:pt x="148590" y="0"/>
                  </a:lnTo>
                  <a:lnTo>
                    <a:pt x="195547" y="6955"/>
                  </a:lnTo>
                  <a:lnTo>
                    <a:pt x="236335" y="26322"/>
                  </a:lnTo>
                  <a:lnTo>
                    <a:pt x="268504" y="55851"/>
                  </a:lnTo>
                  <a:lnTo>
                    <a:pt x="289602" y="93293"/>
                  </a:lnTo>
                  <a:lnTo>
                    <a:pt x="297179" y="136397"/>
                  </a:lnTo>
                  <a:lnTo>
                    <a:pt x="289602" y="179502"/>
                  </a:lnTo>
                  <a:lnTo>
                    <a:pt x="268504" y="216944"/>
                  </a:lnTo>
                  <a:lnTo>
                    <a:pt x="236335" y="246473"/>
                  </a:lnTo>
                  <a:lnTo>
                    <a:pt x="195547" y="265840"/>
                  </a:lnTo>
                  <a:lnTo>
                    <a:pt x="148590" y="272795"/>
                  </a:lnTo>
                  <a:lnTo>
                    <a:pt x="101632" y="265840"/>
                  </a:lnTo>
                  <a:lnTo>
                    <a:pt x="60844" y="246473"/>
                  </a:lnTo>
                  <a:lnTo>
                    <a:pt x="28675" y="216944"/>
                  </a:lnTo>
                  <a:lnTo>
                    <a:pt x="7577" y="179502"/>
                  </a:lnTo>
                  <a:lnTo>
                    <a:pt x="0" y="13639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728206" y="4286250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37147" y="4258055"/>
            <a:ext cx="297180" cy="273050"/>
          </a:xfrm>
          <a:custGeom>
            <a:avLst/>
            <a:gdLst/>
            <a:ahLst/>
            <a:cxnLst/>
            <a:rect l="l" t="t" r="r" b="b"/>
            <a:pathLst>
              <a:path w="297179" h="273050">
                <a:moveTo>
                  <a:pt x="148589" y="0"/>
                </a:moveTo>
                <a:lnTo>
                  <a:pt x="101632" y="6955"/>
                </a:lnTo>
                <a:lnTo>
                  <a:pt x="60844" y="26322"/>
                </a:lnTo>
                <a:lnTo>
                  <a:pt x="28675" y="55851"/>
                </a:lnTo>
                <a:lnTo>
                  <a:pt x="7577" y="93293"/>
                </a:lnTo>
                <a:lnTo>
                  <a:pt x="0" y="136398"/>
                </a:lnTo>
                <a:lnTo>
                  <a:pt x="7577" y="179502"/>
                </a:lnTo>
                <a:lnTo>
                  <a:pt x="28675" y="216944"/>
                </a:lnTo>
                <a:lnTo>
                  <a:pt x="60844" y="246473"/>
                </a:lnTo>
                <a:lnTo>
                  <a:pt x="101632" y="265840"/>
                </a:lnTo>
                <a:lnTo>
                  <a:pt x="148589" y="272796"/>
                </a:lnTo>
                <a:lnTo>
                  <a:pt x="195547" y="265840"/>
                </a:lnTo>
                <a:lnTo>
                  <a:pt x="236335" y="246473"/>
                </a:lnTo>
                <a:lnTo>
                  <a:pt x="268504" y="216944"/>
                </a:lnTo>
                <a:lnTo>
                  <a:pt x="289602" y="179502"/>
                </a:lnTo>
                <a:lnTo>
                  <a:pt x="297179" y="136398"/>
                </a:lnTo>
                <a:lnTo>
                  <a:pt x="289602" y="93293"/>
                </a:lnTo>
                <a:lnTo>
                  <a:pt x="268504" y="55851"/>
                </a:lnTo>
                <a:lnTo>
                  <a:pt x="236335" y="26322"/>
                </a:lnTo>
                <a:lnTo>
                  <a:pt x="195547" y="6955"/>
                </a:lnTo>
                <a:lnTo>
                  <a:pt x="148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223761" y="4286250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367271" y="5151120"/>
            <a:ext cx="1434465" cy="771525"/>
            <a:chOff x="6367271" y="5151120"/>
            <a:chExt cx="1434465" cy="771525"/>
          </a:xfrm>
        </p:grpSpPr>
        <p:sp>
          <p:nvSpPr>
            <p:cNvPr id="43" name="object 43"/>
            <p:cNvSpPr/>
            <p:nvPr/>
          </p:nvSpPr>
          <p:spPr>
            <a:xfrm>
              <a:off x="6378701" y="5298186"/>
              <a:ext cx="1411605" cy="612775"/>
            </a:xfrm>
            <a:custGeom>
              <a:avLst/>
              <a:gdLst/>
              <a:ahLst/>
              <a:cxnLst/>
              <a:rect l="l" t="t" r="r" b="b"/>
              <a:pathLst>
                <a:path w="1411604" h="612775">
                  <a:moveTo>
                    <a:pt x="1298448" y="408431"/>
                  </a:moveTo>
                  <a:lnTo>
                    <a:pt x="1411224" y="612647"/>
                  </a:lnTo>
                </a:path>
                <a:path w="1411604" h="612775">
                  <a:moveTo>
                    <a:pt x="853440" y="0"/>
                  </a:moveTo>
                  <a:lnTo>
                    <a:pt x="1114044" y="236219"/>
                  </a:lnTo>
                </a:path>
                <a:path w="1411604" h="612775">
                  <a:moveTo>
                    <a:pt x="1114044" y="408431"/>
                  </a:moveTo>
                  <a:lnTo>
                    <a:pt x="964692" y="612647"/>
                  </a:lnTo>
                </a:path>
                <a:path w="1411604" h="612775">
                  <a:moveTo>
                    <a:pt x="333755" y="374903"/>
                  </a:moveTo>
                  <a:lnTo>
                    <a:pt x="481583" y="577595"/>
                  </a:lnTo>
                </a:path>
                <a:path w="1411604" h="612775">
                  <a:moveTo>
                    <a:pt x="224027" y="374903"/>
                  </a:moveTo>
                  <a:lnTo>
                    <a:pt x="0" y="577595"/>
                  </a:lnTo>
                </a:path>
                <a:path w="1411604" h="612775">
                  <a:moveTo>
                    <a:pt x="629412" y="33527"/>
                  </a:moveTo>
                  <a:lnTo>
                    <a:pt x="333755" y="236219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971537" y="5162550"/>
              <a:ext cx="297180" cy="271780"/>
            </a:xfrm>
            <a:custGeom>
              <a:avLst/>
              <a:gdLst/>
              <a:ahLst/>
              <a:cxnLst/>
              <a:rect l="l" t="t" r="r" b="b"/>
              <a:pathLst>
                <a:path w="297179" h="271779">
                  <a:moveTo>
                    <a:pt x="148589" y="0"/>
                  </a:moveTo>
                  <a:lnTo>
                    <a:pt x="101632" y="6912"/>
                  </a:lnTo>
                  <a:lnTo>
                    <a:pt x="60844" y="26164"/>
                  </a:lnTo>
                  <a:lnTo>
                    <a:pt x="28675" y="55522"/>
                  </a:lnTo>
                  <a:lnTo>
                    <a:pt x="7577" y="92756"/>
                  </a:lnTo>
                  <a:lnTo>
                    <a:pt x="0" y="135636"/>
                  </a:lnTo>
                  <a:lnTo>
                    <a:pt x="7577" y="178515"/>
                  </a:lnTo>
                  <a:lnTo>
                    <a:pt x="28675" y="215749"/>
                  </a:lnTo>
                  <a:lnTo>
                    <a:pt x="60844" y="245107"/>
                  </a:lnTo>
                  <a:lnTo>
                    <a:pt x="101632" y="264359"/>
                  </a:lnTo>
                  <a:lnTo>
                    <a:pt x="148589" y="271272"/>
                  </a:lnTo>
                  <a:lnTo>
                    <a:pt x="195547" y="264359"/>
                  </a:lnTo>
                  <a:lnTo>
                    <a:pt x="236335" y="245107"/>
                  </a:lnTo>
                  <a:lnTo>
                    <a:pt x="268504" y="215749"/>
                  </a:lnTo>
                  <a:lnTo>
                    <a:pt x="289602" y="178515"/>
                  </a:lnTo>
                  <a:lnTo>
                    <a:pt x="297179" y="135636"/>
                  </a:lnTo>
                  <a:lnTo>
                    <a:pt x="289602" y="92756"/>
                  </a:lnTo>
                  <a:lnTo>
                    <a:pt x="268504" y="55522"/>
                  </a:lnTo>
                  <a:lnTo>
                    <a:pt x="236335" y="26164"/>
                  </a:lnTo>
                  <a:lnTo>
                    <a:pt x="195547" y="6912"/>
                  </a:lnTo>
                  <a:lnTo>
                    <a:pt x="1485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971537" y="5162550"/>
              <a:ext cx="297180" cy="271780"/>
            </a:xfrm>
            <a:custGeom>
              <a:avLst/>
              <a:gdLst/>
              <a:ahLst/>
              <a:cxnLst/>
              <a:rect l="l" t="t" r="r" b="b"/>
              <a:pathLst>
                <a:path w="297179" h="271779">
                  <a:moveTo>
                    <a:pt x="0" y="135636"/>
                  </a:moveTo>
                  <a:lnTo>
                    <a:pt x="7577" y="92756"/>
                  </a:lnTo>
                  <a:lnTo>
                    <a:pt x="28675" y="55522"/>
                  </a:lnTo>
                  <a:lnTo>
                    <a:pt x="60844" y="26164"/>
                  </a:lnTo>
                  <a:lnTo>
                    <a:pt x="101632" y="6912"/>
                  </a:lnTo>
                  <a:lnTo>
                    <a:pt x="148589" y="0"/>
                  </a:lnTo>
                  <a:lnTo>
                    <a:pt x="195547" y="6912"/>
                  </a:lnTo>
                  <a:lnTo>
                    <a:pt x="236335" y="26164"/>
                  </a:lnTo>
                  <a:lnTo>
                    <a:pt x="268504" y="55522"/>
                  </a:lnTo>
                  <a:lnTo>
                    <a:pt x="289602" y="92756"/>
                  </a:lnTo>
                  <a:lnTo>
                    <a:pt x="297179" y="135636"/>
                  </a:lnTo>
                  <a:lnTo>
                    <a:pt x="289602" y="178515"/>
                  </a:lnTo>
                  <a:lnTo>
                    <a:pt x="268504" y="215749"/>
                  </a:lnTo>
                  <a:lnTo>
                    <a:pt x="236335" y="245107"/>
                  </a:lnTo>
                  <a:lnTo>
                    <a:pt x="195547" y="264359"/>
                  </a:lnTo>
                  <a:lnTo>
                    <a:pt x="148589" y="271272"/>
                  </a:lnTo>
                  <a:lnTo>
                    <a:pt x="101632" y="264359"/>
                  </a:lnTo>
                  <a:lnTo>
                    <a:pt x="60844" y="245107"/>
                  </a:lnTo>
                  <a:lnTo>
                    <a:pt x="28675" y="215749"/>
                  </a:lnTo>
                  <a:lnTo>
                    <a:pt x="7577" y="178515"/>
                  </a:lnTo>
                  <a:lnTo>
                    <a:pt x="0" y="13563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418069" y="5468874"/>
              <a:ext cx="297180" cy="273050"/>
            </a:xfrm>
            <a:custGeom>
              <a:avLst/>
              <a:gdLst/>
              <a:ahLst/>
              <a:cxnLst/>
              <a:rect l="l" t="t" r="r" b="b"/>
              <a:pathLst>
                <a:path w="297179" h="273050">
                  <a:moveTo>
                    <a:pt x="148589" y="0"/>
                  </a:moveTo>
                  <a:lnTo>
                    <a:pt x="101632" y="6955"/>
                  </a:lnTo>
                  <a:lnTo>
                    <a:pt x="60844" y="26322"/>
                  </a:lnTo>
                  <a:lnTo>
                    <a:pt x="28675" y="55851"/>
                  </a:lnTo>
                  <a:lnTo>
                    <a:pt x="7577" y="93293"/>
                  </a:lnTo>
                  <a:lnTo>
                    <a:pt x="0" y="136397"/>
                  </a:lnTo>
                  <a:lnTo>
                    <a:pt x="7577" y="179512"/>
                  </a:lnTo>
                  <a:lnTo>
                    <a:pt x="28675" y="216955"/>
                  </a:lnTo>
                  <a:lnTo>
                    <a:pt x="60844" y="246480"/>
                  </a:lnTo>
                  <a:lnTo>
                    <a:pt x="101632" y="265842"/>
                  </a:lnTo>
                  <a:lnTo>
                    <a:pt x="148589" y="272795"/>
                  </a:lnTo>
                  <a:lnTo>
                    <a:pt x="195547" y="265842"/>
                  </a:lnTo>
                  <a:lnTo>
                    <a:pt x="236335" y="246480"/>
                  </a:lnTo>
                  <a:lnTo>
                    <a:pt x="268504" y="216955"/>
                  </a:lnTo>
                  <a:lnTo>
                    <a:pt x="289602" y="179512"/>
                  </a:lnTo>
                  <a:lnTo>
                    <a:pt x="297179" y="136397"/>
                  </a:lnTo>
                  <a:lnTo>
                    <a:pt x="289602" y="93293"/>
                  </a:lnTo>
                  <a:lnTo>
                    <a:pt x="268504" y="55851"/>
                  </a:lnTo>
                  <a:lnTo>
                    <a:pt x="236335" y="26322"/>
                  </a:lnTo>
                  <a:lnTo>
                    <a:pt x="195547" y="6955"/>
                  </a:lnTo>
                  <a:lnTo>
                    <a:pt x="1485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418069" y="5468874"/>
              <a:ext cx="297180" cy="273050"/>
            </a:xfrm>
            <a:custGeom>
              <a:avLst/>
              <a:gdLst/>
              <a:ahLst/>
              <a:cxnLst/>
              <a:rect l="l" t="t" r="r" b="b"/>
              <a:pathLst>
                <a:path w="297179" h="273050">
                  <a:moveTo>
                    <a:pt x="0" y="136397"/>
                  </a:moveTo>
                  <a:lnTo>
                    <a:pt x="7577" y="93293"/>
                  </a:lnTo>
                  <a:lnTo>
                    <a:pt x="28675" y="55851"/>
                  </a:lnTo>
                  <a:lnTo>
                    <a:pt x="60844" y="26322"/>
                  </a:lnTo>
                  <a:lnTo>
                    <a:pt x="101632" y="6955"/>
                  </a:lnTo>
                  <a:lnTo>
                    <a:pt x="148589" y="0"/>
                  </a:lnTo>
                  <a:lnTo>
                    <a:pt x="195547" y="6955"/>
                  </a:lnTo>
                  <a:lnTo>
                    <a:pt x="236335" y="26322"/>
                  </a:lnTo>
                  <a:lnTo>
                    <a:pt x="268504" y="55851"/>
                  </a:lnTo>
                  <a:lnTo>
                    <a:pt x="289602" y="93293"/>
                  </a:lnTo>
                  <a:lnTo>
                    <a:pt x="297179" y="136397"/>
                  </a:lnTo>
                  <a:lnTo>
                    <a:pt x="289602" y="179512"/>
                  </a:lnTo>
                  <a:lnTo>
                    <a:pt x="268504" y="216955"/>
                  </a:lnTo>
                  <a:lnTo>
                    <a:pt x="236335" y="246480"/>
                  </a:lnTo>
                  <a:lnTo>
                    <a:pt x="195547" y="265842"/>
                  </a:lnTo>
                  <a:lnTo>
                    <a:pt x="148589" y="272795"/>
                  </a:lnTo>
                  <a:lnTo>
                    <a:pt x="101632" y="265842"/>
                  </a:lnTo>
                  <a:lnTo>
                    <a:pt x="60844" y="246480"/>
                  </a:lnTo>
                  <a:lnTo>
                    <a:pt x="28675" y="216955"/>
                  </a:lnTo>
                  <a:lnTo>
                    <a:pt x="7577" y="179512"/>
                  </a:lnTo>
                  <a:lnTo>
                    <a:pt x="0" y="13639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525767" y="5468112"/>
              <a:ext cx="297180" cy="273050"/>
            </a:xfrm>
            <a:custGeom>
              <a:avLst/>
              <a:gdLst/>
              <a:ahLst/>
              <a:cxnLst/>
              <a:rect l="l" t="t" r="r" b="b"/>
              <a:pathLst>
                <a:path w="297179" h="273050">
                  <a:moveTo>
                    <a:pt x="148589" y="0"/>
                  </a:moveTo>
                  <a:lnTo>
                    <a:pt x="101632" y="6955"/>
                  </a:lnTo>
                  <a:lnTo>
                    <a:pt x="60844" y="26322"/>
                  </a:lnTo>
                  <a:lnTo>
                    <a:pt x="28675" y="55851"/>
                  </a:lnTo>
                  <a:lnTo>
                    <a:pt x="7577" y="93293"/>
                  </a:lnTo>
                  <a:lnTo>
                    <a:pt x="0" y="136397"/>
                  </a:lnTo>
                  <a:lnTo>
                    <a:pt x="7577" y="179512"/>
                  </a:lnTo>
                  <a:lnTo>
                    <a:pt x="28675" y="216955"/>
                  </a:lnTo>
                  <a:lnTo>
                    <a:pt x="60844" y="246480"/>
                  </a:lnTo>
                  <a:lnTo>
                    <a:pt x="101632" y="265842"/>
                  </a:lnTo>
                  <a:lnTo>
                    <a:pt x="148589" y="272796"/>
                  </a:lnTo>
                  <a:lnTo>
                    <a:pt x="195547" y="265842"/>
                  </a:lnTo>
                  <a:lnTo>
                    <a:pt x="236335" y="246480"/>
                  </a:lnTo>
                  <a:lnTo>
                    <a:pt x="268504" y="216955"/>
                  </a:lnTo>
                  <a:lnTo>
                    <a:pt x="289602" y="179512"/>
                  </a:lnTo>
                  <a:lnTo>
                    <a:pt x="297179" y="136397"/>
                  </a:lnTo>
                  <a:lnTo>
                    <a:pt x="289602" y="93293"/>
                  </a:lnTo>
                  <a:lnTo>
                    <a:pt x="268504" y="55851"/>
                  </a:lnTo>
                  <a:lnTo>
                    <a:pt x="236335" y="26322"/>
                  </a:lnTo>
                  <a:lnTo>
                    <a:pt x="195547" y="6955"/>
                  </a:lnTo>
                  <a:lnTo>
                    <a:pt x="1485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613017" y="5496559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312532" y="5907735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755381" y="5892190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705600" y="4937759"/>
            <a:ext cx="753110" cy="1211580"/>
            <a:chOff x="6705600" y="4937759"/>
            <a:chExt cx="753110" cy="1211580"/>
          </a:xfrm>
        </p:grpSpPr>
        <p:sp>
          <p:nvSpPr>
            <p:cNvPr id="53" name="object 53"/>
            <p:cNvSpPr/>
            <p:nvPr/>
          </p:nvSpPr>
          <p:spPr>
            <a:xfrm>
              <a:off x="7149845" y="4949189"/>
              <a:ext cx="297180" cy="203200"/>
            </a:xfrm>
            <a:custGeom>
              <a:avLst/>
              <a:gdLst/>
              <a:ahLst/>
              <a:cxnLst/>
              <a:rect l="l" t="t" r="r" b="b"/>
              <a:pathLst>
                <a:path w="297179" h="203200">
                  <a:moveTo>
                    <a:pt x="297179" y="0"/>
                  </a:moveTo>
                  <a:lnTo>
                    <a:pt x="0" y="202692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717029" y="5866637"/>
              <a:ext cx="297180" cy="271780"/>
            </a:xfrm>
            <a:custGeom>
              <a:avLst/>
              <a:gdLst/>
              <a:ahLst/>
              <a:cxnLst/>
              <a:rect l="l" t="t" r="r" b="b"/>
              <a:pathLst>
                <a:path w="297179" h="271779">
                  <a:moveTo>
                    <a:pt x="148590" y="0"/>
                  </a:moveTo>
                  <a:lnTo>
                    <a:pt x="101632" y="6915"/>
                  </a:lnTo>
                  <a:lnTo>
                    <a:pt x="60844" y="26171"/>
                  </a:lnTo>
                  <a:lnTo>
                    <a:pt x="28675" y="55533"/>
                  </a:lnTo>
                  <a:lnTo>
                    <a:pt x="7577" y="92766"/>
                  </a:lnTo>
                  <a:lnTo>
                    <a:pt x="0" y="135636"/>
                  </a:lnTo>
                  <a:lnTo>
                    <a:pt x="7577" y="178505"/>
                  </a:lnTo>
                  <a:lnTo>
                    <a:pt x="28675" y="215738"/>
                  </a:lnTo>
                  <a:lnTo>
                    <a:pt x="60844" y="245100"/>
                  </a:lnTo>
                  <a:lnTo>
                    <a:pt x="101632" y="264356"/>
                  </a:lnTo>
                  <a:lnTo>
                    <a:pt x="148590" y="271272"/>
                  </a:lnTo>
                  <a:lnTo>
                    <a:pt x="195547" y="264356"/>
                  </a:lnTo>
                  <a:lnTo>
                    <a:pt x="236335" y="245100"/>
                  </a:lnTo>
                  <a:lnTo>
                    <a:pt x="268504" y="215738"/>
                  </a:lnTo>
                  <a:lnTo>
                    <a:pt x="289602" y="178505"/>
                  </a:lnTo>
                  <a:lnTo>
                    <a:pt x="297179" y="135636"/>
                  </a:lnTo>
                  <a:lnTo>
                    <a:pt x="289602" y="92766"/>
                  </a:lnTo>
                  <a:lnTo>
                    <a:pt x="268504" y="55533"/>
                  </a:lnTo>
                  <a:lnTo>
                    <a:pt x="236335" y="26171"/>
                  </a:lnTo>
                  <a:lnTo>
                    <a:pt x="195547" y="6915"/>
                  </a:lnTo>
                  <a:lnTo>
                    <a:pt x="1485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717029" y="5866637"/>
              <a:ext cx="297180" cy="271780"/>
            </a:xfrm>
            <a:custGeom>
              <a:avLst/>
              <a:gdLst/>
              <a:ahLst/>
              <a:cxnLst/>
              <a:rect l="l" t="t" r="r" b="b"/>
              <a:pathLst>
                <a:path w="297179" h="271779">
                  <a:moveTo>
                    <a:pt x="0" y="135636"/>
                  </a:moveTo>
                  <a:lnTo>
                    <a:pt x="7577" y="92766"/>
                  </a:lnTo>
                  <a:lnTo>
                    <a:pt x="28675" y="55533"/>
                  </a:lnTo>
                  <a:lnTo>
                    <a:pt x="60844" y="26171"/>
                  </a:lnTo>
                  <a:lnTo>
                    <a:pt x="101632" y="6915"/>
                  </a:lnTo>
                  <a:lnTo>
                    <a:pt x="148590" y="0"/>
                  </a:lnTo>
                  <a:lnTo>
                    <a:pt x="195547" y="6915"/>
                  </a:lnTo>
                  <a:lnTo>
                    <a:pt x="236335" y="26171"/>
                  </a:lnTo>
                  <a:lnTo>
                    <a:pt x="268504" y="55533"/>
                  </a:lnTo>
                  <a:lnTo>
                    <a:pt x="289602" y="92766"/>
                  </a:lnTo>
                  <a:lnTo>
                    <a:pt x="297179" y="135636"/>
                  </a:lnTo>
                  <a:lnTo>
                    <a:pt x="289602" y="178505"/>
                  </a:lnTo>
                  <a:lnTo>
                    <a:pt x="268504" y="215738"/>
                  </a:lnTo>
                  <a:lnTo>
                    <a:pt x="236335" y="245100"/>
                  </a:lnTo>
                  <a:lnTo>
                    <a:pt x="195547" y="264356"/>
                  </a:lnTo>
                  <a:lnTo>
                    <a:pt x="148590" y="271272"/>
                  </a:lnTo>
                  <a:lnTo>
                    <a:pt x="101632" y="264356"/>
                  </a:lnTo>
                  <a:lnTo>
                    <a:pt x="60844" y="245100"/>
                  </a:lnTo>
                  <a:lnTo>
                    <a:pt x="28675" y="215738"/>
                  </a:lnTo>
                  <a:lnTo>
                    <a:pt x="7577" y="178505"/>
                  </a:lnTo>
                  <a:lnTo>
                    <a:pt x="0" y="13563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6803517" y="5894019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211823" y="5865876"/>
            <a:ext cx="297180" cy="271780"/>
          </a:xfrm>
          <a:custGeom>
            <a:avLst/>
            <a:gdLst/>
            <a:ahLst/>
            <a:cxnLst/>
            <a:rect l="l" t="t" r="r" b="b"/>
            <a:pathLst>
              <a:path w="297179" h="271779">
                <a:moveTo>
                  <a:pt x="148589" y="0"/>
                </a:moveTo>
                <a:lnTo>
                  <a:pt x="101632" y="6915"/>
                </a:lnTo>
                <a:lnTo>
                  <a:pt x="60844" y="26171"/>
                </a:lnTo>
                <a:lnTo>
                  <a:pt x="28675" y="55533"/>
                </a:lnTo>
                <a:lnTo>
                  <a:pt x="7577" y="92766"/>
                </a:lnTo>
                <a:lnTo>
                  <a:pt x="0" y="135636"/>
                </a:lnTo>
                <a:lnTo>
                  <a:pt x="7577" y="178505"/>
                </a:lnTo>
                <a:lnTo>
                  <a:pt x="28675" y="215738"/>
                </a:lnTo>
                <a:lnTo>
                  <a:pt x="60844" y="245100"/>
                </a:lnTo>
                <a:lnTo>
                  <a:pt x="101632" y="264356"/>
                </a:lnTo>
                <a:lnTo>
                  <a:pt x="148589" y="271272"/>
                </a:lnTo>
                <a:lnTo>
                  <a:pt x="195547" y="264356"/>
                </a:lnTo>
                <a:lnTo>
                  <a:pt x="236335" y="245100"/>
                </a:lnTo>
                <a:lnTo>
                  <a:pt x="268504" y="215738"/>
                </a:lnTo>
                <a:lnTo>
                  <a:pt x="289602" y="178505"/>
                </a:lnTo>
                <a:lnTo>
                  <a:pt x="297179" y="135636"/>
                </a:lnTo>
                <a:lnTo>
                  <a:pt x="289602" y="92766"/>
                </a:lnTo>
                <a:lnTo>
                  <a:pt x="268504" y="55533"/>
                </a:lnTo>
                <a:lnTo>
                  <a:pt x="236335" y="26171"/>
                </a:lnTo>
                <a:lnTo>
                  <a:pt x="195547" y="6915"/>
                </a:lnTo>
                <a:lnTo>
                  <a:pt x="148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299072" y="5894019"/>
            <a:ext cx="127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17068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AC0000"/>
                </a:solidFill>
              </a:rPr>
              <a:t>Adım</a:t>
            </a:r>
            <a:r>
              <a:rPr sz="3600" spc="-90" dirty="0">
                <a:solidFill>
                  <a:srgbClr val="AC0000"/>
                </a:solidFill>
              </a:rPr>
              <a:t> </a:t>
            </a:r>
            <a:r>
              <a:rPr sz="3600" spc="-5" dirty="0">
                <a:solidFill>
                  <a:srgbClr val="AC0000"/>
                </a:solidFill>
              </a:rPr>
              <a:t>3-4</a:t>
            </a:r>
            <a:endParaRPr sz="36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latin typeface="Calibri"/>
                <a:cs typeface="Calibri"/>
              </a:rPr>
              <a:t>Adım 3- </a:t>
            </a:r>
            <a:r>
              <a:rPr dirty="0"/>
              <a:t>Sonunda </a:t>
            </a:r>
            <a:r>
              <a:rPr spc="-5" dirty="0"/>
              <a:t>silinecek </a:t>
            </a:r>
            <a:r>
              <a:rPr dirty="0"/>
              <a:t>düğümü bul </a:t>
            </a:r>
            <a:r>
              <a:rPr spc="-15" dirty="0"/>
              <a:t>ve</a:t>
            </a:r>
            <a:r>
              <a:rPr spc="-204" dirty="0"/>
              <a:t> </a:t>
            </a:r>
            <a:r>
              <a:rPr spc="-5" dirty="0"/>
              <a:t>sil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latin typeface="Calibri"/>
                <a:cs typeface="Calibri"/>
              </a:rPr>
              <a:t>Adım 4- </a:t>
            </a:r>
            <a:r>
              <a:rPr spc="-10" dirty="0">
                <a:solidFill>
                  <a:srgbClr val="2F2F2F"/>
                </a:solidFill>
              </a:rPr>
              <a:t>Kökü </a:t>
            </a:r>
            <a:r>
              <a:rPr spc="-5" dirty="0">
                <a:solidFill>
                  <a:srgbClr val="2F2F2F"/>
                </a:solidFill>
              </a:rPr>
              <a:t>yeniden renklendir (Siyah</a:t>
            </a:r>
            <a:r>
              <a:rPr spc="-160" dirty="0">
                <a:solidFill>
                  <a:srgbClr val="2F2F2F"/>
                </a:solidFill>
              </a:rPr>
              <a:t> </a:t>
            </a:r>
            <a:r>
              <a:rPr spc="-10" dirty="0">
                <a:solidFill>
                  <a:srgbClr val="2F2F2F"/>
                </a:solidFill>
              </a:rPr>
              <a:t>yap).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b="1" spc="-5" dirty="0">
                <a:solidFill>
                  <a:srgbClr val="2F2F2F"/>
                </a:solidFill>
                <a:latin typeface="Calibri"/>
                <a:cs typeface="Calibri"/>
              </a:rPr>
              <a:t>Örnek: </a:t>
            </a:r>
            <a:r>
              <a:rPr b="1" dirty="0">
                <a:solidFill>
                  <a:srgbClr val="2F2F2F"/>
                </a:solidFill>
                <a:latin typeface="Calibri"/>
                <a:cs typeface="Calibri"/>
              </a:rPr>
              <a:t>R-B </a:t>
            </a:r>
            <a:r>
              <a:rPr spc="-5" dirty="0">
                <a:solidFill>
                  <a:srgbClr val="2F2F2F"/>
                </a:solidFill>
              </a:rPr>
              <a:t>ağacından </a:t>
            </a:r>
            <a:r>
              <a:rPr b="1" dirty="0">
                <a:solidFill>
                  <a:srgbClr val="2F2F2F"/>
                </a:solidFill>
                <a:latin typeface="Calibri"/>
                <a:cs typeface="Calibri"/>
              </a:rPr>
              <a:t>10 </a:t>
            </a:r>
            <a:r>
              <a:rPr spc="-5" dirty="0">
                <a:solidFill>
                  <a:srgbClr val="2F2F2F"/>
                </a:solidFill>
              </a:rPr>
              <a:t>değerini</a:t>
            </a:r>
            <a:r>
              <a:rPr spc="-170" dirty="0">
                <a:solidFill>
                  <a:srgbClr val="2F2F2F"/>
                </a:solidFill>
              </a:rPr>
              <a:t> </a:t>
            </a:r>
            <a:r>
              <a:rPr spc="-5" dirty="0">
                <a:solidFill>
                  <a:srgbClr val="2F2F2F"/>
                </a:solidFill>
              </a:rPr>
              <a:t>siliniz.</a:t>
            </a:r>
            <a:endParaRPr sz="1500">
              <a:latin typeface="Calibri"/>
              <a:cs typeface="Calibri"/>
            </a:endParaRPr>
          </a:p>
          <a:p>
            <a:pPr marL="309880">
              <a:lnSpc>
                <a:spcPct val="100000"/>
              </a:lnSpc>
              <a:spcBef>
                <a:spcPts val="439"/>
              </a:spcBef>
            </a:pPr>
            <a:r>
              <a:rPr sz="1350" spc="-13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350" spc="-13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2F2F2F"/>
                </a:solidFill>
                <a:latin typeface="Calibri"/>
                <a:cs typeface="Calibri"/>
              </a:rPr>
              <a:t>Adım 1: </a:t>
            </a:r>
            <a:r>
              <a:rPr sz="1800" b="1" spc="-10" dirty="0">
                <a:solidFill>
                  <a:srgbClr val="2F2F2F"/>
                </a:solidFill>
                <a:latin typeface="Calibri"/>
                <a:cs typeface="Calibri"/>
              </a:rPr>
              <a:t>A1-</a:t>
            </a:r>
            <a:r>
              <a:rPr sz="1800" spc="-10" dirty="0">
                <a:solidFill>
                  <a:srgbClr val="2F2F2F"/>
                </a:solidFill>
              </a:rPr>
              <a:t>Kök </a:t>
            </a:r>
            <a:r>
              <a:rPr sz="1800" spc="-5" dirty="0">
                <a:solidFill>
                  <a:srgbClr val="2F2F2F"/>
                </a:solidFill>
              </a:rPr>
              <a:t>iki </a:t>
            </a:r>
            <a:r>
              <a:rPr sz="1800" spc="-10" dirty="0">
                <a:solidFill>
                  <a:srgbClr val="2F2F2F"/>
                </a:solidFill>
              </a:rPr>
              <a:t>tane siyah </a:t>
            </a:r>
            <a:r>
              <a:rPr sz="1800" spc="-15" dirty="0">
                <a:solidFill>
                  <a:srgbClr val="2F2F2F"/>
                </a:solidFill>
              </a:rPr>
              <a:t>çocuğa </a:t>
            </a:r>
            <a:r>
              <a:rPr sz="1800" spc="-5" dirty="0">
                <a:solidFill>
                  <a:srgbClr val="2F2F2F"/>
                </a:solidFill>
              </a:rPr>
              <a:t>sahip, </a:t>
            </a:r>
            <a:r>
              <a:rPr sz="1800" spc="-20" dirty="0">
                <a:solidFill>
                  <a:srgbClr val="2F2F2F"/>
                </a:solidFill>
              </a:rPr>
              <a:t>kökü </a:t>
            </a:r>
            <a:r>
              <a:rPr sz="1800" spc="-5" dirty="0">
                <a:solidFill>
                  <a:srgbClr val="2F2F2F"/>
                </a:solidFill>
              </a:rPr>
              <a:t>kırmızı </a:t>
            </a:r>
            <a:r>
              <a:rPr sz="1800" spc="-10" dirty="0">
                <a:solidFill>
                  <a:srgbClr val="2F2F2F"/>
                </a:solidFill>
              </a:rPr>
              <a:t>yap X’</a:t>
            </a:r>
            <a:r>
              <a:rPr sz="1800" spc="30" dirty="0">
                <a:solidFill>
                  <a:srgbClr val="2F2F2F"/>
                </a:solidFill>
              </a:rPr>
              <a:t> </a:t>
            </a:r>
            <a:r>
              <a:rPr sz="1800" dirty="0">
                <a:solidFill>
                  <a:srgbClr val="2F2F2F"/>
                </a:solidFill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2505" y="3411728"/>
            <a:ext cx="614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2F2F2F"/>
                </a:solidFill>
                <a:latin typeface="Calibri"/>
                <a:cs typeface="Calibri"/>
              </a:rPr>
              <a:t>ya</a:t>
            </a:r>
            <a:r>
              <a:rPr sz="1800" spc="-6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F2F2F"/>
                </a:solidFill>
                <a:latin typeface="Calibri"/>
                <a:cs typeface="Calibri"/>
              </a:rPr>
              <a:t>taşı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99360" y="3418332"/>
            <a:ext cx="4383405" cy="2624455"/>
            <a:chOff x="2499360" y="3418332"/>
            <a:chExt cx="4383405" cy="2624455"/>
          </a:xfrm>
        </p:grpSpPr>
        <p:sp>
          <p:nvSpPr>
            <p:cNvPr id="6" name="object 6"/>
            <p:cNvSpPr/>
            <p:nvPr/>
          </p:nvSpPr>
          <p:spPr>
            <a:xfrm>
              <a:off x="2510790" y="4386834"/>
              <a:ext cx="4360545" cy="1644650"/>
            </a:xfrm>
            <a:custGeom>
              <a:avLst/>
              <a:gdLst/>
              <a:ahLst/>
              <a:cxnLst/>
              <a:rect l="l" t="t" r="r" b="b"/>
              <a:pathLst>
                <a:path w="4360545" h="1644650">
                  <a:moveTo>
                    <a:pt x="3416808" y="0"/>
                  </a:moveTo>
                  <a:lnTo>
                    <a:pt x="3829812" y="298704"/>
                  </a:lnTo>
                </a:path>
                <a:path w="4360545" h="1644650">
                  <a:moveTo>
                    <a:pt x="4066032" y="658368"/>
                  </a:moveTo>
                  <a:lnTo>
                    <a:pt x="4360164" y="1016508"/>
                  </a:lnTo>
                </a:path>
                <a:path w="4360545" h="1644650">
                  <a:moveTo>
                    <a:pt x="3829812" y="658368"/>
                  </a:moveTo>
                  <a:lnTo>
                    <a:pt x="3712464" y="957072"/>
                  </a:lnTo>
                </a:path>
                <a:path w="4360545" h="1644650">
                  <a:moveTo>
                    <a:pt x="3122676" y="0"/>
                  </a:moveTo>
                  <a:lnTo>
                    <a:pt x="2711196" y="298704"/>
                  </a:lnTo>
                </a:path>
                <a:path w="4360545" h="1644650">
                  <a:moveTo>
                    <a:pt x="277368" y="1306068"/>
                  </a:moveTo>
                  <a:lnTo>
                    <a:pt x="0" y="1644396"/>
                  </a:lnTo>
                </a:path>
                <a:path w="4360545" h="1644650">
                  <a:moveTo>
                    <a:pt x="516636" y="0"/>
                  </a:moveTo>
                  <a:lnTo>
                    <a:pt x="870204" y="359664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30574" y="3429762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1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8" y="478536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5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30574" y="3429762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5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8" y="478536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1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926204" y="351320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662427" y="3956303"/>
            <a:ext cx="494030" cy="501650"/>
            <a:chOff x="2662427" y="3956303"/>
            <a:chExt cx="494030" cy="501650"/>
          </a:xfrm>
        </p:grpSpPr>
        <p:sp>
          <p:nvSpPr>
            <p:cNvPr id="11" name="object 11"/>
            <p:cNvSpPr/>
            <p:nvPr/>
          </p:nvSpPr>
          <p:spPr>
            <a:xfrm>
              <a:off x="2673857" y="3967733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1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8" y="478536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5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6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73857" y="3967733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6" y="239268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5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8" y="478536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1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832607" y="4051249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09344" y="4614671"/>
            <a:ext cx="494030" cy="501650"/>
            <a:chOff x="1609344" y="4614671"/>
            <a:chExt cx="494030" cy="501650"/>
          </a:xfrm>
        </p:grpSpPr>
        <p:sp>
          <p:nvSpPr>
            <p:cNvPr id="15" name="object 15"/>
            <p:cNvSpPr/>
            <p:nvPr/>
          </p:nvSpPr>
          <p:spPr>
            <a:xfrm>
              <a:off x="1620774" y="4626101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0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7" y="478536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4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20774" y="4626101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4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7" y="478536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0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78635" y="470992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504688" y="4017264"/>
            <a:ext cx="494030" cy="501650"/>
            <a:chOff x="5504688" y="4017264"/>
            <a:chExt cx="494030" cy="501650"/>
          </a:xfrm>
        </p:grpSpPr>
        <p:sp>
          <p:nvSpPr>
            <p:cNvPr id="19" name="object 19"/>
            <p:cNvSpPr/>
            <p:nvPr/>
          </p:nvSpPr>
          <p:spPr>
            <a:xfrm>
              <a:off x="5516118" y="4028694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1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8" y="478535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5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6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16118" y="4028694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6" y="239267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5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8" y="478535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1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612384" y="4111497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211823" y="4614671"/>
            <a:ext cx="494030" cy="501650"/>
            <a:chOff x="6211823" y="4614671"/>
            <a:chExt cx="494030" cy="501650"/>
          </a:xfrm>
        </p:grpSpPr>
        <p:sp>
          <p:nvSpPr>
            <p:cNvPr id="23" name="object 23"/>
            <p:cNvSpPr/>
            <p:nvPr/>
          </p:nvSpPr>
          <p:spPr>
            <a:xfrm>
              <a:off x="6223253" y="4626101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1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8" y="478536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4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6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23253" y="4626101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6" y="239268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4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8" y="478536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1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319520" y="470992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67655" y="4625340"/>
            <a:ext cx="471170" cy="478790"/>
          </a:xfrm>
          <a:custGeom>
            <a:avLst/>
            <a:gdLst/>
            <a:ahLst/>
            <a:cxnLst/>
            <a:rect l="l" t="t" r="r" b="b"/>
            <a:pathLst>
              <a:path w="471170" h="478789">
                <a:moveTo>
                  <a:pt x="235458" y="0"/>
                </a:moveTo>
                <a:lnTo>
                  <a:pt x="188002" y="4858"/>
                </a:lnTo>
                <a:lnTo>
                  <a:pt x="143803" y="18794"/>
                </a:lnTo>
                <a:lnTo>
                  <a:pt x="103807" y="40846"/>
                </a:lnTo>
                <a:lnTo>
                  <a:pt x="68960" y="70056"/>
                </a:lnTo>
                <a:lnTo>
                  <a:pt x="40210" y="105463"/>
                </a:lnTo>
                <a:lnTo>
                  <a:pt x="18502" y="146107"/>
                </a:lnTo>
                <a:lnTo>
                  <a:pt x="4783" y="191029"/>
                </a:lnTo>
                <a:lnTo>
                  <a:pt x="0" y="239268"/>
                </a:lnTo>
                <a:lnTo>
                  <a:pt x="4783" y="287506"/>
                </a:lnTo>
                <a:lnTo>
                  <a:pt x="18502" y="332428"/>
                </a:lnTo>
                <a:lnTo>
                  <a:pt x="40210" y="373072"/>
                </a:lnTo>
                <a:lnTo>
                  <a:pt x="68961" y="408479"/>
                </a:lnTo>
                <a:lnTo>
                  <a:pt x="103807" y="437689"/>
                </a:lnTo>
                <a:lnTo>
                  <a:pt x="143803" y="459741"/>
                </a:lnTo>
                <a:lnTo>
                  <a:pt x="188002" y="473677"/>
                </a:lnTo>
                <a:lnTo>
                  <a:pt x="235458" y="478536"/>
                </a:lnTo>
                <a:lnTo>
                  <a:pt x="282913" y="473677"/>
                </a:lnTo>
                <a:lnTo>
                  <a:pt x="327112" y="459741"/>
                </a:lnTo>
                <a:lnTo>
                  <a:pt x="367108" y="437689"/>
                </a:lnTo>
                <a:lnTo>
                  <a:pt x="401955" y="408479"/>
                </a:lnTo>
                <a:lnTo>
                  <a:pt x="430705" y="373072"/>
                </a:lnTo>
                <a:lnTo>
                  <a:pt x="452413" y="332428"/>
                </a:lnTo>
                <a:lnTo>
                  <a:pt x="466132" y="287506"/>
                </a:lnTo>
                <a:lnTo>
                  <a:pt x="470916" y="239268"/>
                </a:lnTo>
                <a:lnTo>
                  <a:pt x="466132" y="191029"/>
                </a:lnTo>
                <a:lnTo>
                  <a:pt x="452413" y="146107"/>
                </a:lnTo>
                <a:lnTo>
                  <a:pt x="430705" y="105463"/>
                </a:lnTo>
                <a:lnTo>
                  <a:pt x="401955" y="70056"/>
                </a:lnTo>
                <a:lnTo>
                  <a:pt x="367108" y="40846"/>
                </a:lnTo>
                <a:lnTo>
                  <a:pt x="327112" y="18794"/>
                </a:lnTo>
                <a:lnTo>
                  <a:pt x="282913" y="4858"/>
                </a:lnTo>
                <a:lnTo>
                  <a:pt x="2354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964684" y="4709921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986272" y="5283708"/>
            <a:ext cx="1178560" cy="478790"/>
          </a:xfrm>
          <a:custGeom>
            <a:avLst/>
            <a:gdLst/>
            <a:ahLst/>
            <a:cxnLst/>
            <a:rect l="l" t="t" r="r" b="b"/>
            <a:pathLst>
              <a:path w="1178559" h="478789">
                <a:moveTo>
                  <a:pt x="470916" y="239268"/>
                </a:moveTo>
                <a:lnTo>
                  <a:pt x="466128" y="191033"/>
                </a:lnTo>
                <a:lnTo>
                  <a:pt x="452412" y="146113"/>
                </a:lnTo>
                <a:lnTo>
                  <a:pt x="430695" y="105473"/>
                </a:lnTo>
                <a:lnTo>
                  <a:pt x="401955" y="70065"/>
                </a:lnTo>
                <a:lnTo>
                  <a:pt x="367106" y="40855"/>
                </a:lnTo>
                <a:lnTo>
                  <a:pt x="327101" y="18796"/>
                </a:lnTo>
                <a:lnTo>
                  <a:pt x="282905" y="4864"/>
                </a:lnTo>
                <a:lnTo>
                  <a:pt x="235458" y="0"/>
                </a:lnTo>
                <a:lnTo>
                  <a:pt x="187998" y="4864"/>
                </a:lnTo>
                <a:lnTo>
                  <a:pt x="143802" y="18796"/>
                </a:lnTo>
                <a:lnTo>
                  <a:pt x="103797" y="40855"/>
                </a:lnTo>
                <a:lnTo>
                  <a:pt x="68948" y="70065"/>
                </a:lnTo>
                <a:lnTo>
                  <a:pt x="40208" y="105473"/>
                </a:lnTo>
                <a:lnTo>
                  <a:pt x="18491" y="146113"/>
                </a:lnTo>
                <a:lnTo>
                  <a:pt x="4775" y="191033"/>
                </a:lnTo>
                <a:lnTo>
                  <a:pt x="0" y="239268"/>
                </a:lnTo>
                <a:lnTo>
                  <a:pt x="4775" y="287489"/>
                </a:lnTo>
                <a:lnTo>
                  <a:pt x="18491" y="332409"/>
                </a:lnTo>
                <a:lnTo>
                  <a:pt x="40208" y="373049"/>
                </a:lnTo>
                <a:lnTo>
                  <a:pt x="68948" y="408457"/>
                </a:lnTo>
                <a:lnTo>
                  <a:pt x="103797" y="437680"/>
                </a:lnTo>
                <a:lnTo>
                  <a:pt x="143802" y="459740"/>
                </a:lnTo>
                <a:lnTo>
                  <a:pt x="187998" y="473684"/>
                </a:lnTo>
                <a:lnTo>
                  <a:pt x="235458" y="478536"/>
                </a:lnTo>
                <a:lnTo>
                  <a:pt x="282905" y="473684"/>
                </a:lnTo>
                <a:lnTo>
                  <a:pt x="327101" y="459740"/>
                </a:lnTo>
                <a:lnTo>
                  <a:pt x="367106" y="437680"/>
                </a:lnTo>
                <a:lnTo>
                  <a:pt x="401955" y="408457"/>
                </a:lnTo>
                <a:lnTo>
                  <a:pt x="430695" y="373049"/>
                </a:lnTo>
                <a:lnTo>
                  <a:pt x="452412" y="332409"/>
                </a:lnTo>
                <a:lnTo>
                  <a:pt x="466128" y="287489"/>
                </a:lnTo>
                <a:lnTo>
                  <a:pt x="470916" y="239268"/>
                </a:lnTo>
                <a:close/>
              </a:path>
              <a:path w="1178559" h="478789">
                <a:moveTo>
                  <a:pt x="1178052" y="239268"/>
                </a:moveTo>
                <a:lnTo>
                  <a:pt x="1173264" y="191033"/>
                </a:lnTo>
                <a:lnTo>
                  <a:pt x="1159548" y="146113"/>
                </a:lnTo>
                <a:lnTo>
                  <a:pt x="1137831" y="105473"/>
                </a:lnTo>
                <a:lnTo>
                  <a:pt x="1109078" y="70065"/>
                </a:lnTo>
                <a:lnTo>
                  <a:pt x="1074242" y="40855"/>
                </a:lnTo>
                <a:lnTo>
                  <a:pt x="1034237" y="18796"/>
                </a:lnTo>
                <a:lnTo>
                  <a:pt x="990041" y="4864"/>
                </a:lnTo>
                <a:lnTo>
                  <a:pt x="942594" y="0"/>
                </a:lnTo>
                <a:lnTo>
                  <a:pt x="895134" y="4864"/>
                </a:lnTo>
                <a:lnTo>
                  <a:pt x="850938" y="18796"/>
                </a:lnTo>
                <a:lnTo>
                  <a:pt x="810933" y="40855"/>
                </a:lnTo>
                <a:lnTo>
                  <a:pt x="776097" y="70065"/>
                </a:lnTo>
                <a:lnTo>
                  <a:pt x="747344" y="105473"/>
                </a:lnTo>
                <a:lnTo>
                  <a:pt x="725627" y="146113"/>
                </a:lnTo>
                <a:lnTo>
                  <a:pt x="711911" y="191033"/>
                </a:lnTo>
                <a:lnTo>
                  <a:pt x="707136" y="239268"/>
                </a:lnTo>
                <a:lnTo>
                  <a:pt x="711911" y="287489"/>
                </a:lnTo>
                <a:lnTo>
                  <a:pt x="725627" y="332409"/>
                </a:lnTo>
                <a:lnTo>
                  <a:pt x="747344" y="373049"/>
                </a:lnTo>
                <a:lnTo>
                  <a:pt x="776097" y="408457"/>
                </a:lnTo>
                <a:lnTo>
                  <a:pt x="810933" y="437680"/>
                </a:lnTo>
                <a:lnTo>
                  <a:pt x="850938" y="459740"/>
                </a:lnTo>
                <a:lnTo>
                  <a:pt x="895134" y="473684"/>
                </a:lnTo>
                <a:lnTo>
                  <a:pt x="942594" y="478536"/>
                </a:lnTo>
                <a:lnTo>
                  <a:pt x="990041" y="473684"/>
                </a:lnTo>
                <a:lnTo>
                  <a:pt x="1034237" y="459740"/>
                </a:lnTo>
                <a:lnTo>
                  <a:pt x="1074242" y="437680"/>
                </a:lnTo>
                <a:lnTo>
                  <a:pt x="1109078" y="408457"/>
                </a:lnTo>
                <a:lnTo>
                  <a:pt x="1137831" y="373049"/>
                </a:lnTo>
                <a:lnTo>
                  <a:pt x="1159548" y="332409"/>
                </a:lnTo>
                <a:lnTo>
                  <a:pt x="1173264" y="287489"/>
                </a:lnTo>
                <a:lnTo>
                  <a:pt x="1178052" y="239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083934" y="5367934"/>
            <a:ext cx="9855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8820" algn="l"/>
              </a:tabLst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252215" y="4614671"/>
            <a:ext cx="494030" cy="501650"/>
            <a:chOff x="3252215" y="4614671"/>
            <a:chExt cx="494030" cy="501650"/>
          </a:xfrm>
        </p:grpSpPr>
        <p:sp>
          <p:nvSpPr>
            <p:cNvPr id="31" name="object 31"/>
            <p:cNvSpPr/>
            <p:nvPr/>
          </p:nvSpPr>
          <p:spPr>
            <a:xfrm>
              <a:off x="3263645" y="4626101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0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7" y="478536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5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63645" y="4626101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5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7" y="478536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0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359277" y="4709921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176272" y="5974079"/>
            <a:ext cx="471170" cy="478790"/>
          </a:xfrm>
          <a:custGeom>
            <a:avLst/>
            <a:gdLst/>
            <a:ahLst/>
            <a:cxnLst/>
            <a:rect l="l" t="t" r="r" b="b"/>
            <a:pathLst>
              <a:path w="471169" h="478789">
                <a:moveTo>
                  <a:pt x="235457" y="0"/>
                </a:moveTo>
                <a:lnTo>
                  <a:pt x="188002" y="4861"/>
                </a:lnTo>
                <a:lnTo>
                  <a:pt x="143803" y="18802"/>
                </a:lnTo>
                <a:lnTo>
                  <a:pt x="103807" y="40863"/>
                </a:lnTo>
                <a:lnTo>
                  <a:pt x="68961" y="70080"/>
                </a:lnTo>
                <a:lnTo>
                  <a:pt x="40210" y="105491"/>
                </a:lnTo>
                <a:lnTo>
                  <a:pt x="18502" y="146134"/>
                </a:lnTo>
                <a:lnTo>
                  <a:pt x="4783" y="191047"/>
                </a:lnTo>
                <a:lnTo>
                  <a:pt x="0" y="239268"/>
                </a:lnTo>
                <a:lnTo>
                  <a:pt x="4783" y="287488"/>
                </a:lnTo>
                <a:lnTo>
                  <a:pt x="18502" y="332401"/>
                </a:lnTo>
                <a:lnTo>
                  <a:pt x="40210" y="373044"/>
                </a:lnTo>
                <a:lnTo>
                  <a:pt x="68960" y="408455"/>
                </a:lnTo>
                <a:lnTo>
                  <a:pt x="103807" y="437672"/>
                </a:lnTo>
                <a:lnTo>
                  <a:pt x="143803" y="459733"/>
                </a:lnTo>
                <a:lnTo>
                  <a:pt x="188002" y="473674"/>
                </a:lnTo>
                <a:lnTo>
                  <a:pt x="235457" y="478536"/>
                </a:lnTo>
                <a:lnTo>
                  <a:pt x="282913" y="473674"/>
                </a:lnTo>
                <a:lnTo>
                  <a:pt x="327112" y="459733"/>
                </a:lnTo>
                <a:lnTo>
                  <a:pt x="367108" y="437672"/>
                </a:lnTo>
                <a:lnTo>
                  <a:pt x="401954" y="408455"/>
                </a:lnTo>
                <a:lnTo>
                  <a:pt x="430705" y="373044"/>
                </a:lnTo>
                <a:lnTo>
                  <a:pt x="452413" y="332401"/>
                </a:lnTo>
                <a:lnTo>
                  <a:pt x="466132" y="287488"/>
                </a:lnTo>
                <a:lnTo>
                  <a:pt x="470915" y="239268"/>
                </a:lnTo>
                <a:lnTo>
                  <a:pt x="466132" y="191047"/>
                </a:lnTo>
                <a:lnTo>
                  <a:pt x="452413" y="146134"/>
                </a:lnTo>
                <a:lnTo>
                  <a:pt x="430705" y="105491"/>
                </a:lnTo>
                <a:lnTo>
                  <a:pt x="401955" y="70080"/>
                </a:lnTo>
                <a:lnTo>
                  <a:pt x="367108" y="40863"/>
                </a:lnTo>
                <a:lnTo>
                  <a:pt x="327112" y="18802"/>
                </a:lnTo>
                <a:lnTo>
                  <a:pt x="282913" y="4861"/>
                </a:lnTo>
                <a:lnTo>
                  <a:pt x="23545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334895" y="605922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671572" y="5268467"/>
            <a:ext cx="494030" cy="502920"/>
            <a:chOff x="2671572" y="5268467"/>
            <a:chExt cx="494030" cy="502920"/>
          </a:xfrm>
        </p:grpSpPr>
        <p:sp>
          <p:nvSpPr>
            <p:cNvPr id="37" name="object 37"/>
            <p:cNvSpPr/>
            <p:nvPr/>
          </p:nvSpPr>
          <p:spPr>
            <a:xfrm>
              <a:off x="2683002" y="5279897"/>
              <a:ext cx="471170" cy="480059"/>
            </a:xfrm>
            <a:custGeom>
              <a:avLst/>
              <a:gdLst/>
              <a:ahLst/>
              <a:cxnLst/>
              <a:rect l="l" t="t" r="r" b="b"/>
              <a:pathLst>
                <a:path w="471169" h="480060">
                  <a:moveTo>
                    <a:pt x="235458" y="0"/>
                  </a:moveTo>
                  <a:lnTo>
                    <a:pt x="188002" y="4875"/>
                  </a:lnTo>
                  <a:lnTo>
                    <a:pt x="143803" y="18859"/>
                  </a:lnTo>
                  <a:lnTo>
                    <a:pt x="103807" y="40987"/>
                  </a:lnTo>
                  <a:lnTo>
                    <a:pt x="68961" y="70294"/>
                  </a:lnTo>
                  <a:lnTo>
                    <a:pt x="40210" y="105816"/>
                  </a:lnTo>
                  <a:lnTo>
                    <a:pt x="18502" y="146589"/>
                  </a:lnTo>
                  <a:lnTo>
                    <a:pt x="4783" y="191648"/>
                  </a:lnTo>
                  <a:lnTo>
                    <a:pt x="0" y="240029"/>
                  </a:lnTo>
                  <a:lnTo>
                    <a:pt x="4783" y="288403"/>
                  </a:lnTo>
                  <a:lnTo>
                    <a:pt x="18502" y="333459"/>
                  </a:lnTo>
                  <a:lnTo>
                    <a:pt x="40210" y="374232"/>
                  </a:lnTo>
                  <a:lnTo>
                    <a:pt x="68961" y="409755"/>
                  </a:lnTo>
                  <a:lnTo>
                    <a:pt x="103807" y="439066"/>
                  </a:lnTo>
                  <a:lnTo>
                    <a:pt x="143803" y="461196"/>
                  </a:lnTo>
                  <a:lnTo>
                    <a:pt x="188002" y="475183"/>
                  </a:lnTo>
                  <a:lnTo>
                    <a:pt x="235458" y="480059"/>
                  </a:lnTo>
                  <a:lnTo>
                    <a:pt x="282913" y="475183"/>
                  </a:lnTo>
                  <a:lnTo>
                    <a:pt x="327112" y="461196"/>
                  </a:lnTo>
                  <a:lnTo>
                    <a:pt x="367108" y="439066"/>
                  </a:lnTo>
                  <a:lnTo>
                    <a:pt x="401955" y="409755"/>
                  </a:lnTo>
                  <a:lnTo>
                    <a:pt x="430705" y="374232"/>
                  </a:lnTo>
                  <a:lnTo>
                    <a:pt x="452413" y="333459"/>
                  </a:lnTo>
                  <a:lnTo>
                    <a:pt x="466132" y="288403"/>
                  </a:lnTo>
                  <a:lnTo>
                    <a:pt x="470916" y="240029"/>
                  </a:lnTo>
                  <a:lnTo>
                    <a:pt x="466132" y="191648"/>
                  </a:lnTo>
                  <a:lnTo>
                    <a:pt x="452413" y="146589"/>
                  </a:lnTo>
                  <a:lnTo>
                    <a:pt x="430705" y="105816"/>
                  </a:lnTo>
                  <a:lnTo>
                    <a:pt x="401955" y="70294"/>
                  </a:lnTo>
                  <a:lnTo>
                    <a:pt x="367108" y="40987"/>
                  </a:lnTo>
                  <a:lnTo>
                    <a:pt x="327112" y="18859"/>
                  </a:lnTo>
                  <a:lnTo>
                    <a:pt x="282913" y="4875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683002" y="5279897"/>
              <a:ext cx="471170" cy="480059"/>
            </a:xfrm>
            <a:custGeom>
              <a:avLst/>
              <a:gdLst/>
              <a:ahLst/>
              <a:cxnLst/>
              <a:rect l="l" t="t" r="r" b="b"/>
              <a:pathLst>
                <a:path w="471169" h="480060">
                  <a:moveTo>
                    <a:pt x="0" y="240029"/>
                  </a:moveTo>
                  <a:lnTo>
                    <a:pt x="4783" y="191648"/>
                  </a:lnTo>
                  <a:lnTo>
                    <a:pt x="18502" y="146589"/>
                  </a:lnTo>
                  <a:lnTo>
                    <a:pt x="40210" y="105816"/>
                  </a:lnTo>
                  <a:lnTo>
                    <a:pt x="68961" y="70294"/>
                  </a:lnTo>
                  <a:lnTo>
                    <a:pt x="103807" y="40987"/>
                  </a:lnTo>
                  <a:lnTo>
                    <a:pt x="143803" y="18859"/>
                  </a:lnTo>
                  <a:lnTo>
                    <a:pt x="188002" y="4875"/>
                  </a:lnTo>
                  <a:lnTo>
                    <a:pt x="235458" y="0"/>
                  </a:lnTo>
                  <a:lnTo>
                    <a:pt x="282913" y="4875"/>
                  </a:lnTo>
                  <a:lnTo>
                    <a:pt x="327112" y="18859"/>
                  </a:lnTo>
                  <a:lnTo>
                    <a:pt x="367108" y="40987"/>
                  </a:lnTo>
                  <a:lnTo>
                    <a:pt x="401955" y="70294"/>
                  </a:lnTo>
                  <a:lnTo>
                    <a:pt x="430705" y="105816"/>
                  </a:lnTo>
                  <a:lnTo>
                    <a:pt x="452413" y="146589"/>
                  </a:lnTo>
                  <a:lnTo>
                    <a:pt x="466132" y="191648"/>
                  </a:lnTo>
                  <a:lnTo>
                    <a:pt x="470916" y="240029"/>
                  </a:lnTo>
                  <a:lnTo>
                    <a:pt x="466132" y="288403"/>
                  </a:lnTo>
                  <a:lnTo>
                    <a:pt x="452413" y="333459"/>
                  </a:lnTo>
                  <a:lnTo>
                    <a:pt x="430705" y="374232"/>
                  </a:lnTo>
                  <a:lnTo>
                    <a:pt x="401955" y="409755"/>
                  </a:lnTo>
                  <a:lnTo>
                    <a:pt x="367108" y="439066"/>
                  </a:lnTo>
                  <a:lnTo>
                    <a:pt x="327112" y="461196"/>
                  </a:lnTo>
                  <a:lnTo>
                    <a:pt x="282913" y="475183"/>
                  </a:lnTo>
                  <a:lnTo>
                    <a:pt x="235458" y="480059"/>
                  </a:lnTo>
                  <a:lnTo>
                    <a:pt x="188002" y="475183"/>
                  </a:lnTo>
                  <a:lnTo>
                    <a:pt x="143803" y="461196"/>
                  </a:lnTo>
                  <a:lnTo>
                    <a:pt x="103807" y="439066"/>
                  </a:lnTo>
                  <a:lnTo>
                    <a:pt x="68961" y="409755"/>
                  </a:lnTo>
                  <a:lnTo>
                    <a:pt x="40210" y="374232"/>
                  </a:lnTo>
                  <a:lnTo>
                    <a:pt x="18502" y="333459"/>
                  </a:lnTo>
                  <a:lnTo>
                    <a:pt x="4783" y="288403"/>
                  </a:lnTo>
                  <a:lnTo>
                    <a:pt x="0" y="240029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778632" y="5364276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017776" y="3842003"/>
            <a:ext cx="3571240" cy="1961514"/>
            <a:chOff x="2017776" y="3842003"/>
            <a:chExt cx="3571240" cy="1961514"/>
          </a:xfrm>
        </p:grpSpPr>
        <p:sp>
          <p:nvSpPr>
            <p:cNvPr id="41" name="object 41"/>
            <p:cNvSpPr/>
            <p:nvPr/>
          </p:nvSpPr>
          <p:spPr>
            <a:xfrm>
              <a:off x="3085338" y="5034533"/>
              <a:ext cx="247650" cy="316230"/>
            </a:xfrm>
            <a:custGeom>
              <a:avLst/>
              <a:gdLst/>
              <a:ahLst/>
              <a:cxnLst/>
              <a:rect l="l" t="t" r="r" b="b"/>
              <a:pathLst>
                <a:path w="247650" h="316229">
                  <a:moveTo>
                    <a:pt x="247269" y="0"/>
                  </a:moveTo>
                  <a:lnTo>
                    <a:pt x="0" y="315976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22348" y="3846575"/>
              <a:ext cx="3562350" cy="840105"/>
            </a:xfrm>
            <a:custGeom>
              <a:avLst/>
              <a:gdLst/>
              <a:ahLst/>
              <a:cxnLst/>
              <a:rect l="l" t="t" r="r" b="b"/>
              <a:pathLst>
                <a:path w="3562350" h="840104">
                  <a:moveTo>
                    <a:pt x="2209800" y="0"/>
                  </a:moveTo>
                  <a:lnTo>
                    <a:pt x="3562096" y="241807"/>
                  </a:lnTo>
                </a:path>
                <a:path w="3562350" h="840104">
                  <a:moveTo>
                    <a:pt x="1875281" y="0"/>
                  </a:moveTo>
                  <a:lnTo>
                    <a:pt x="1053083" y="181991"/>
                  </a:lnTo>
                </a:path>
                <a:path w="3562350" h="840104">
                  <a:moveTo>
                    <a:pt x="720344" y="537972"/>
                  </a:moveTo>
                  <a:lnTo>
                    <a:pt x="0" y="83959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637026" y="5086349"/>
              <a:ext cx="294640" cy="358140"/>
            </a:xfrm>
            <a:custGeom>
              <a:avLst/>
              <a:gdLst/>
              <a:ahLst/>
              <a:cxnLst/>
              <a:rect l="l" t="t" r="r" b="b"/>
              <a:pathLst>
                <a:path w="294639" h="358139">
                  <a:moveTo>
                    <a:pt x="0" y="0"/>
                  </a:moveTo>
                  <a:lnTo>
                    <a:pt x="294132" y="358140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753611" y="5324855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488"/>
                  </a:lnTo>
                  <a:lnTo>
                    <a:pt x="18502" y="332401"/>
                  </a:lnTo>
                  <a:lnTo>
                    <a:pt x="40210" y="373044"/>
                  </a:lnTo>
                  <a:lnTo>
                    <a:pt x="68961" y="408455"/>
                  </a:lnTo>
                  <a:lnTo>
                    <a:pt x="103807" y="437672"/>
                  </a:lnTo>
                  <a:lnTo>
                    <a:pt x="143803" y="459733"/>
                  </a:lnTo>
                  <a:lnTo>
                    <a:pt x="188002" y="473674"/>
                  </a:lnTo>
                  <a:lnTo>
                    <a:pt x="235458" y="478536"/>
                  </a:lnTo>
                  <a:lnTo>
                    <a:pt x="282913" y="473674"/>
                  </a:lnTo>
                  <a:lnTo>
                    <a:pt x="327112" y="459733"/>
                  </a:lnTo>
                  <a:lnTo>
                    <a:pt x="367108" y="437672"/>
                  </a:lnTo>
                  <a:lnTo>
                    <a:pt x="401955" y="408455"/>
                  </a:lnTo>
                  <a:lnTo>
                    <a:pt x="430705" y="373044"/>
                  </a:lnTo>
                  <a:lnTo>
                    <a:pt x="452413" y="332401"/>
                  </a:lnTo>
                  <a:lnTo>
                    <a:pt x="466132" y="287488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850640" y="5408777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1165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AC0000"/>
                </a:solidFill>
              </a:rPr>
              <a:t>Ör</a:t>
            </a:r>
            <a:r>
              <a:rPr sz="3600" spc="10" dirty="0">
                <a:solidFill>
                  <a:srgbClr val="AC0000"/>
                </a:solidFill>
              </a:rPr>
              <a:t>n</a:t>
            </a:r>
            <a:r>
              <a:rPr sz="3600" dirty="0">
                <a:solidFill>
                  <a:srgbClr val="AC0000"/>
                </a:solidFill>
              </a:rPr>
              <a:t>ek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1617979"/>
            <a:ext cx="6487795" cy="57531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87020" marR="5080" indent="-274955">
              <a:lnSpc>
                <a:spcPts val="2050"/>
              </a:lnSpc>
              <a:spcBef>
                <a:spcPts val="355"/>
              </a:spcBef>
            </a:pPr>
            <a:r>
              <a:rPr sz="1450" spc="-17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450" spc="-17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2F2F2F"/>
                </a:solidFill>
                <a:latin typeface="Calibri"/>
                <a:cs typeface="Calibri"/>
              </a:rPr>
              <a:t>Adım 1: </a:t>
            </a:r>
            <a:r>
              <a:rPr sz="1900" spc="-20" dirty="0">
                <a:solidFill>
                  <a:srgbClr val="2F2F2F"/>
                </a:solidFill>
                <a:latin typeface="Calibri"/>
                <a:cs typeface="Calibri"/>
              </a:rPr>
              <a:t>Kök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iki </a:t>
            </a:r>
            <a:r>
              <a:rPr sz="1900" spc="-10" dirty="0">
                <a:solidFill>
                  <a:srgbClr val="2F2F2F"/>
                </a:solidFill>
                <a:latin typeface="Calibri"/>
                <a:cs typeface="Calibri"/>
              </a:rPr>
              <a:t>tane siyah </a:t>
            </a:r>
            <a:r>
              <a:rPr sz="1900" spc="-15" dirty="0">
                <a:solidFill>
                  <a:srgbClr val="2F2F2F"/>
                </a:solidFill>
                <a:latin typeface="Calibri"/>
                <a:cs typeface="Calibri"/>
              </a:rPr>
              <a:t>çocuğa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sahip, </a:t>
            </a:r>
            <a:r>
              <a:rPr sz="1900" spc="-20" dirty="0">
                <a:solidFill>
                  <a:srgbClr val="2F2F2F"/>
                </a:solidFill>
                <a:latin typeface="Calibri"/>
                <a:cs typeface="Calibri"/>
              </a:rPr>
              <a:t>kökü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kırmızı </a:t>
            </a:r>
            <a:r>
              <a:rPr sz="1900" spc="-10" dirty="0">
                <a:solidFill>
                  <a:srgbClr val="2F2F2F"/>
                </a:solidFill>
                <a:latin typeface="Calibri"/>
                <a:cs typeface="Calibri"/>
              </a:rPr>
              <a:t>yap </a:t>
            </a:r>
            <a:r>
              <a:rPr sz="1900" spc="-15" dirty="0">
                <a:solidFill>
                  <a:srgbClr val="2F2F2F"/>
                </a:solidFill>
                <a:latin typeface="Calibri"/>
                <a:cs typeface="Calibri"/>
              </a:rPr>
              <a:t>X’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6 </a:t>
            </a:r>
            <a:r>
              <a:rPr sz="1900" spc="-15" dirty="0">
                <a:solidFill>
                  <a:srgbClr val="2F2F2F"/>
                </a:solidFill>
                <a:latin typeface="Calibri"/>
                <a:cs typeface="Calibri"/>
              </a:rPr>
              <a:t>ya  </a:t>
            </a:r>
            <a:r>
              <a:rPr sz="1900" spc="-10" dirty="0">
                <a:solidFill>
                  <a:srgbClr val="2F2F2F"/>
                </a:solidFill>
                <a:latin typeface="Calibri"/>
                <a:cs typeface="Calibri"/>
              </a:rPr>
              <a:t>taşı.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955" y="5349036"/>
            <a:ext cx="6137275" cy="575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65"/>
              </a:lnSpc>
              <a:spcBef>
                <a:spcPts val="95"/>
              </a:spcBef>
            </a:pPr>
            <a:r>
              <a:rPr sz="14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4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X’in </a:t>
            </a:r>
            <a:r>
              <a:rPr sz="1900" spc="-10" dirty="0">
                <a:solidFill>
                  <a:srgbClr val="2F2F2F"/>
                </a:solidFill>
                <a:latin typeface="Calibri"/>
                <a:cs typeface="Calibri"/>
              </a:rPr>
              <a:t>çocuklarında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biri kırmızı </a:t>
            </a:r>
            <a:r>
              <a:rPr sz="1900" spc="-10" dirty="0">
                <a:solidFill>
                  <a:srgbClr val="2F2F2F"/>
                </a:solidFill>
                <a:latin typeface="Calibri"/>
                <a:cs typeface="Calibri"/>
              </a:rPr>
              <a:t>(Adım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2). </a:t>
            </a:r>
            <a:r>
              <a:rPr sz="1900" spc="-10" dirty="0">
                <a:solidFill>
                  <a:srgbClr val="2F2F2F"/>
                </a:solidFill>
                <a:latin typeface="Calibri"/>
                <a:cs typeface="Calibri"/>
              </a:rPr>
              <a:t>X’i uygun </a:t>
            </a:r>
            <a:r>
              <a:rPr sz="1900" spc="-15" dirty="0">
                <a:solidFill>
                  <a:srgbClr val="2F2F2F"/>
                </a:solidFill>
                <a:latin typeface="Calibri"/>
                <a:cs typeface="Calibri"/>
              </a:rPr>
              <a:t>çocuğa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 taşı,</a:t>
            </a:r>
            <a:endParaRPr sz="1900">
              <a:latin typeface="Calibri"/>
              <a:cs typeface="Calibri"/>
            </a:endParaRPr>
          </a:p>
          <a:p>
            <a:pPr marL="287020">
              <a:lnSpc>
                <a:spcPts val="2165"/>
              </a:lnSpc>
            </a:pPr>
            <a:r>
              <a:rPr sz="1900" spc="-10" dirty="0">
                <a:solidFill>
                  <a:srgbClr val="2F2F2F"/>
                </a:solidFill>
                <a:latin typeface="Calibri"/>
                <a:cs typeface="Calibri"/>
              </a:rPr>
              <a:t>yeni X(12) aynı zamanda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kırmızı </a:t>
            </a:r>
            <a:r>
              <a:rPr sz="1900" spc="-10" dirty="0">
                <a:solidFill>
                  <a:srgbClr val="2F2F2F"/>
                </a:solidFill>
                <a:latin typeface="Calibri"/>
                <a:cs typeface="Calibri"/>
              </a:rPr>
              <a:t>(Adım</a:t>
            </a:r>
            <a:r>
              <a:rPr sz="1900" spc="8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2-B1)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69" y="2294382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99360" y="2049779"/>
            <a:ext cx="4383405" cy="2626360"/>
            <a:chOff x="2499360" y="2049779"/>
            <a:chExt cx="4383405" cy="2626360"/>
          </a:xfrm>
        </p:grpSpPr>
        <p:sp>
          <p:nvSpPr>
            <p:cNvPr id="7" name="object 7"/>
            <p:cNvSpPr/>
            <p:nvPr/>
          </p:nvSpPr>
          <p:spPr>
            <a:xfrm>
              <a:off x="2510790" y="3018281"/>
              <a:ext cx="4360545" cy="1645920"/>
            </a:xfrm>
            <a:custGeom>
              <a:avLst/>
              <a:gdLst/>
              <a:ahLst/>
              <a:cxnLst/>
              <a:rect l="l" t="t" r="r" b="b"/>
              <a:pathLst>
                <a:path w="4360545" h="1645920">
                  <a:moveTo>
                    <a:pt x="3418332" y="0"/>
                  </a:moveTo>
                  <a:lnTo>
                    <a:pt x="3829812" y="300227"/>
                  </a:lnTo>
                </a:path>
                <a:path w="4360545" h="1645920">
                  <a:moveTo>
                    <a:pt x="4066032" y="658367"/>
                  </a:moveTo>
                  <a:lnTo>
                    <a:pt x="4360164" y="1018031"/>
                  </a:lnTo>
                </a:path>
                <a:path w="4360545" h="1645920">
                  <a:moveTo>
                    <a:pt x="3829812" y="658367"/>
                  </a:moveTo>
                  <a:lnTo>
                    <a:pt x="3712464" y="957071"/>
                  </a:lnTo>
                </a:path>
                <a:path w="4360545" h="1645920">
                  <a:moveTo>
                    <a:pt x="3122676" y="0"/>
                  </a:moveTo>
                  <a:lnTo>
                    <a:pt x="2711196" y="300227"/>
                  </a:lnTo>
                </a:path>
                <a:path w="4360545" h="1645920">
                  <a:moveTo>
                    <a:pt x="278892" y="1306067"/>
                  </a:moveTo>
                  <a:lnTo>
                    <a:pt x="0" y="1645919"/>
                  </a:lnTo>
                </a:path>
                <a:path w="4360545" h="1645920">
                  <a:moveTo>
                    <a:pt x="516636" y="0"/>
                  </a:moveTo>
                  <a:lnTo>
                    <a:pt x="870204" y="35966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30574" y="2061209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1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8" y="478536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5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30574" y="2061209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7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5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8" y="478536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1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926840" y="2144648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662427" y="2589276"/>
            <a:ext cx="495300" cy="501650"/>
            <a:chOff x="2662427" y="2589276"/>
            <a:chExt cx="495300" cy="501650"/>
          </a:xfrm>
        </p:grpSpPr>
        <p:sp>
          <p:nvSpPr>
            <p:cNvPr id="12" name="object 12"/>
            <p:cNvSpPr/>
            <p:nvPr/>
          </p:nvSpPr>
          <p:spPr>
            <a:xfrm>
              <a:off x="2673857" y="2600706"/>
              <a:ext cx="472440" cy="478790"/>
            </a:xfrm>
            <a:custGeom>
              <a:avLst/>
              <a:gdLst/>
              <a:ahLst/>
              <a:cxnLst/>
              <a:rect l="l" t="t" r="r" b="b"/>
              <a:pathLst>
                <a:path w="472439" h="478789">
                  <a:moveTo>
                    <a:pt x="236219" y="0"/>
                  </a:moveTo>
                  <a:lnTo>
                    <a:pt x="188622" y="4858"/>
                  </a:lnTo>
                  <a:lnTo>
                    <a:pt x="144285" y="18794"/>
                  </a:lnTo>
                  <a:lnTo>
                    <a:pt x="104161" y="40846"/>
                  </a:lnTo>
                  <a:lnTo>
                    <a:pt x="69199" y="70056"/>
                  </a:lnTo>
                  <a:lnTo>
                    <a:pt x="40351" y="105463"/>
                  </a:lnTo>
                  <a:lnTo>
                    <a:pt x="18567" y="146107"/>
                  </a:lnTo>
                  <a:lnTo>
                    <a:pt x="4800" y="191029"/>
                  </a:lnTo>
                  <a:lnTo>
                    <a:pt x="0" y="239268"/>
                  </a:lnTo>
                  <a:lnTo>
                    <a:pt x="4800" y="287506"/>
                  </a:lnTo>
                  <a:lnTo>
                    <a:pt x="18567" y="332428"/>
                  </a:lnTo>
                  <a:lnTo>
                    <a:pt x="40351" y="373072"/>
                  </a:lnTo>
                  <a:lnTo>
                    <a:pt x="69199" y="408479"/>
                  </a:lnTo>
                  <a:lnTo>
                    <a:pt x="104161" y="437689"/>
                  </a:lnTo>
                  <a:lnTo>
                    <a:pt x="144285" y="459741"/>
                  </a:lnTo>
                  <a:lnTo>
                    <a:pt x="188622" y="473677"/>
                  </a:lnTo>
                  <a:lnTo>
                    <a:pt x="236219" y="478536"/>
                  </a:lnTo>
                  <a:lnTo>
                    <a:pt x="283817" y="473677"/>
                  </a:lnTo>
                  <a:lnTo>
                    <a:pt x="328154" y="459741"/>
                  </a:lnTo>
                  <a:lnTo>
                    <a:pt x="368278" y="437689"/>
                  </a:lnTo>
                  <a:lnTo>
                    <a:pt x="403240" y="408479"/>
                  </a:lnTo>
                  <a:lnTo>
                    <a:pt x="432088" y="373072"/>
                  </a:lnTo>
                  <a:lnTo>
                    <a:pt x="453872" y="332428"/>
                  </a:lnTo>
                  <a:lnTo>
                    <a:pt x="467639" y="287506"/>
                  </a:lnTo>
                  <a:lnTo>
                    <a:pt x="472440" y="239268"/>
                  </a:lnTo>
                  <a:lnTo>
                    <a:pt x="467639" y="191029"/>
                  </a:lnTo>
                  <a:lnTo>
                    <a:pt x="453872" y="146107"/>
                  </a:lnTo>
                  <a:lnTo>
                    <a:pt x="432088" y="105463"/>
                  </a:lnTo>
                  <a:lnTo>
                    <a:pt x="403240" y="70056"/>
                  </a:lnTo>
                  <a:lnTo>
                    <a:pt x="368278" y="40846"/>
                  </a:lnTo>
                  <a:lnTo>
                    <a:pt x="328154" y="18794"/>
                  </a:lnTo>
                  <a:lnTo>
                    <a:pt x="283817" y="4858"/>
                  </a:lnTo>
                  <a:lnTo>
                    <a:pt x="2362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73857" y="2600706"/>
              <a:ext cx="472440" cy="478790"/>
            </a:xfrm>
            <a:custGeom>
              <a:avLst/>
              <a:gdLst/>
              <a:ahLst/>
              <a:cxnLst/>
              <a:rect l="l" t="t" r="r" b="b"/>
              <a:pathLst>
                <a:path w="472439" h="478789">
                  <a:moveTo>
                    <a:pt x="0" y="239268"/>
                  </a:moveTo>
                  <a:lnTo>
                    <a:pt x="4800" y="191029"/>
                  </a:lnTo>
                  <a:lnTo>
                    <a:pt x="18567" y="146107"/>
                  </a:lnTo>
                  <a:lnTo>
                    <a:pt x="40351" y="105463"/>
                  </a:lnTo>
                  <a:lnTo>
                    <a:pt x="69199" y="70056"/>
                  </a:lnTo>
                  <a:lnTo>
                    <a:pt x="104161" y="40846"/>
                  </a:lnTo>
                  <a:lnTo>
                    <a:pt x="144285" y="18794"/>
                  </a:lnTo>
                  <a:lnTo>
                    <a:pt x="188622" y="4858"/>
                  </a:lnTo>
                  <a:lnTo>
                    <a:pt x="236219" y="0"/>
                  </a:lnTo>
                  <a:lnTo>
                    <a:pt x="283817" y="4858"/>
                  </a:lnTo>
                  <a:lnTo>
                    <a:pt x="328154" y="18794"/>
                  </a:lnTo>
                  <a:lnTo>
                    <a:pt x="368278" y="40846"/>
                  </a:lnTo>
                  <a:lnTo>
                    <a:pt x="403240" y="70056"/>
                  </a:lnTo>
                  <a:lnTo>
                    <a:pt x="432088" y="105463"/>
                  </a:lnTo>
                  <a:lnTo>
                    <a:pt x="453872" y="146107"/>
                  </a:lnTo>
                  <a:lnTo>
                    <a:pt x="467639" y="191029"/>
                  </a:lnTo>
                  <a:lnTo>
                    <a:pt x="472440" y="239268"/>
                  </a:lnTo>
                  <a:lnTo>
                    <a:pt x="467639" y="287506"/>
                  </a:lnTo>
                  <a:lnTo>
                    <a:pt x="453872" y="332428"/>
                  </a:lnTo>
                  <a:lnTo>
                    <a:pt x="432088" y="373072"/>
                  </a:lnTo>
                  <a:lnTo>
                    <a:pt x="403240" y="408479"/>
                  </a:lnTo>
                  <a:lnTo>
                    <a:pt x="368278" y="437689"/>
                  </a:lnTo>
                  <a:lnTo>
                    <a:pt x="328154" y="459741"/>
                  </a:lnTo>
                  <a:lnTo>
                    <a:pt x="283817" y="473677"/>
                  </a:lnTo>
                  <a:lnTo>
                    <a:pt x="236219" y="478536"/>
                  </a:lnTo>
                  <a:lnTo>
                    <a:pt x="188622" y="473677"/>
                  </a:lnTo>
                  <a:lnTo>
                    <a:pt x="144285" y="459741"/>
                  </a:lnTo>
                  <a:lnTo>
                    <a:pt x="104161" y="437689"/>
                  </a:lnTo>
                  <a:lnTo>
                    <a:pt x="69199" y="408479"/>
                  </a:lnTo>
                  <a:lnTo>
                    <a:pt x="40351" y="373072"/>
                  </a:lnTo>
                  <a:lnTo>
                    <a:pt x="18567" y="332428"/>
                  </a:lnTo>
                  <a:lnTo>
                    <a:pt x="4800" y="287506"/>
                  </a:lnTo>
                  <a:lnTo>
                    <a:pt x="0" y="239268"/>
                  </a:lnTo>
                  <a:close/>
                </a:path>
              </a:pathLst>
            </a:custGeom>
            <a:ln w="22859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33242" y="268325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09344" y="3246120"/>
            <a:ext cx="494030" cy="501650"/>
            <a:chOff x="1609344" y="3246120"/>
            <a:chExt cx="494030" cy="501650"/>
          </a:xfrm>
        </p:grpSpPr>
        <p:sp>
          <p:nvSpPr>
            <p:cNvPr id="16" name="object 16"/>
            <p:cNvSpPr/>
            <p:nvPr/>
          </p:nvSpPr>
          <p:spPr>
            <a:xfrm>
              <a:off x="1620774" y="3257550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0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7" y="478536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4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5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20774" y="3257550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7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4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7" y="478536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0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778889" y="33413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504688" y="2648711"/>
            <a:ext cx="494030" cy="501650"/>
            <a:chOff x="5504688" y="2648711"/>
            <a:chExt cx="494030" cy="501650"/>
          </a:xfrm>
        </p:grpSpPr>
        <p:sp>
          <p:nvSpPr>
            <p:cNvPr id="20" name="object 20"/>
            <p:cNvSpPr/>
            <p:nvPr/>
          </p:nvSpPr>
          <p:spPr>
            <a:xfrm>
              <a:off x="5516118" y="2660141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1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8" y="478536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5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6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16118" y="2660141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6" y="239268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5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8" y="478536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1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13019" y="2742946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211823" y="3246120"/>
            <a:ext cx="494030" cy="501650"/>
            <a:chOff x="6211823" y="3246120"/>
            <a:chExt cx="494030" cy="501650"/>
          </a:xfrm>
        </p:grpSpPr>
        <p:sp>
          <p:nvSpPr>
            <p:cNvPr id="24" name="object 24"/>
            <p:cNvSpPr/>
            <p:nvPr/>
          </p:nvSpPr>
          <p:spPr>
            <a:xfrm>
              <a:off x="6223253" y="3257550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1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8" y="478536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4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6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23253" y="3257550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6" y="239267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4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8" y="478536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1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319773" y="3341370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67655" y="3256788"/>
            <a:ext cx="471170" cy="478790"/>
          </a:xfrm>
          <a:custGeom>
            <a:avLst/>
            <a:gdLst/>
            <a:ahLst/>
            <a:cxnLst/>
            <a:rect l="l" t="t" r="r" b="b"/>
            <a:pathLst>
              <a:path w="471170" h="478789">
                <a:moveTo>
                  <a:pt x="235458" y="0"/>
                </a:moveTo>
                <a:lnTo>
                  <a:pt x="188002" y="4858"/>
                </a:lnTo>
                <a:lnTo>
                  <a:pt x="143803" y="18794"/>
                </a:lnTo>
                <a:lnTo>
                  <a:pt x="103807" y="40846"/>
                </a:lnTo>
                <a:lnTo>
                  <a:pt x="68960" y="70056"/>
                </a:lnTo>
                <a:lnTo>
                  <a:pt x="40210" y="105463"/>
                </a:lnTo>
                <a:lnTo>
                  <a:pt x="18502" y="146107"/>
                </a:lnTo>
                <a:lnTo>
                  <a:pt x="4783" y="191029"/>
                </a:lnTo>
                <a:lnTo>
                  <a:pt x="0" y="239267"/>
                </a:lnTo>
                <a:lnTo>
                  <a:pt x="4783" y="287470"/>
                </a:lnTo>
                <a:lnTo>
                  <a:pt x="18502" y="332374"/>
                </a:lnTo>
                <a:lnTo>
                  <a:pt x="40210" y="373016"/>
                </a:lnTo>
                <a:lnTo>
                  <a:pt x="68961" y="408431"/>
                </a:lnTo>
                <a:lnTo>
                  <a:pt x="103807" y="437655"/>
                </a:lnTo>
                <a:lnTo>
                  <a:pt x="143803" y="459724"/>
                </a:lnTo>
                <a:lnTo>
                  <a:pt x="188002" y="473672"/>
                </a:lnTo>
                <a:lnTo>
                  <a:pt x="235458" y="478536"/>
                </a:lnTo>
                <a:lnTo>
                  <a:pt x="282913" y="473672"/>
                </a:lnTo>
                <a:lnTo>
                  <a:pt x="327112" y="459724"/>
                </a:lnTo>
                <a:lnTo>
                  <a:pt x="367108" y="437655"/>
                </a:lnTo>
                <a:lnTo>
                  <a:pt x="401955" y="408431"/>
                </a:lnTo>
                <a:lnTo>
                  <a:pt x="430705" y="373016"/>
                </a:lnTo>
                <a:lnTo>
                  <a:pt x="452413" y="332374"/>
                </a:lnTo>
                <a:lnTo>
                  <a:pt x="466132" y="287470"/>
                </a:lnTo>
                <a:lnTo>
                  <a:pt x="470916" y="239267"/>
                </a:lnTo>
                <a:lnTo>
                  <a:pt x="466132" y="191029"/>
                </a:lnTo>
                <a:lnTo>
                  <a:pt x="452413" y="146107"/>
                </a:lnTo>
                <a:lnTo>
                  <a:pt x="430705" y="105463"/>
                </a:lnTo>
                <a:lnTo>
                  <a:pt x="401955" y="70056"/>
                </a:lnTo>
                <a:lnTo>
                  <a:pt x="367108" y="40846"/>
                </a:lnTo>
                <a:lnTo>
                  <a:pt x="327112" y="18794"/>
                </a:lnTo>
                <a:lnTo>
                  <a:pt x="282913" y="4858"/>
                </a:lnTo>
                <a:lnTo>
                  <a:pt x="2354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964938" y="3341370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986272" y="3915155"/>
            <a:ext cx="1178560" cy="478790"/>
          </a:xfrm>
          <a:custGeom>
            <a:avLst/>
            <a:gdLst/>
            <a:ahLst/>
            <a:cxnLst/>
            <a:rect l="l" t="t" r="r" b="b"/>
            <a:pathLst>
              <a:path w="1178559" h="478789">
                <a:moveTo>
                  <a:pt x="472440" y="239268"/>
                </a:moveTo>
                <a:lnTo>
                  <a:pt x="467639" y="191033"/>
                </a:lnTo>
                <a:lnTo>
                  <a:pt x="453859" y="146113"/>
                </a:lnTo>
                <a:lnTo>
                  <a:pt x="432079" y="105473"/>
                </a:lnTo>
                <a:lnTo>
                  <a:pt x="403237" y="70065"/>
                </a:lnTo>
                <a:lnTo>
                  <a:pt x="368274" y="40855"/>
                </a:lnTo>
                <a:lnTo>
                  <a:pt x="328142" y="18796"/>
                </a:lnTo>
                <a:lnTo>
                  <a:pt x="283806" y="4864"/>
                </a:lnTo>
                <a:lnTo>
                  <a:pt x="236220" y="0"/>
                </a:lnTo>
                <a:lnTo>
                  <a:pt x="188620" y="4864"/>
                </a:lnTo>
                <a:lnTo>
                  <a:pt x="144284" y="18796"/>
                </a:lnTo>
                <a:lnTo>
                  <a:pt x="104152" y="40855"/>
                </a:lnTo>
                <a:lnTo>
                  <a:pt x="69189" y="70065"/>
                </a:lnTo>
                <a:lnTo>
                  <a:pt x="40347" y="105473"/>
                </a:lnTo>
                <a:lnTo>
                  <a:pt x="18567" y="146113"/>
                </a:lnTo>
                <a:lnTo>
                  <a:pt x="4787" y="191033"/>
                </a:lnTo>
                <a:lnTo>
                  <a:pt x="0" y="239268"/>
                </a:lnTo>
                <a:lnTo>
                  <a:pt x="4787" y="287477"/>
                </a:lnTo>
                <a:lnTo>
                  <a:pt x="18567" y="332384"/>
                </a:lnTo>
                <a:lnTo>
                  <a:pt x="40347" y="373024"/>
                </a:lnTo>
                <a:lnTo>
                  <a:pt x="69189" y="408432"/>
                </a:lnTo>
                <a:lnTo>
                  <a:pt x="104152" y="437667"/>
                </a:lnTo>
                <a:lnTo>
                  <a:pt x="144284" y="459727"/>
                </a:lnTo>
                <a:lnTo>
                  <a:pt x="188620" y="473684"/>
                </a:lnTo>
                <a:lnTo>
                  <a:pt x="236220" y="478536"/>
                </a:lnTo>
                <a:lnTo>
                  <a:pt x="283806" y="473684"/>
                </a:lnTo>
                <a:lnTo>
                  <a:pt x="328142" y="459727"/>
                </a:lnTo>
                <a:lnTo>
                  <a:pt x="368274" y="437667"/>
                </a:lnTo>
                <a:lnTo>
                  <a:pt x="403237" y="408432"/>
                </a:lnTo>
                <a:lnTo>
                  <a:pt x="432079" y="373024"/>
                </a:lnTo>
                <a:lnTo>
                  <a:pt x="453859" y="332384"/>
                </a:lnTo>
                <a:lnTo>
                  <a:pt x="467639" y="287477"/>
                </a:lnTo>
                <a:lnTo>
                  <a:pt x="472440" y="239268"/>
                </a:lnTo>
                <a:close/>
              </a:path>
              <a:path w="1178559" h="478789">
                <a:moveTo>
                  <a:pt x="1178052" y="239268"/>
                </a:moveTo>
                <a:lnTo>
                  <a:pt x="1173264" y="191033"/>
                </a:lnTo>
                <a:lnTo>
                  <a:pt x="1159548" y="146113"/>
                </a:lnTo>
                <a:lnTo>
                  <a:pt x="1137831" y="105473"/>
                </a:lnTo>
                <a:lnTo>
                  <a:pt x="1109078" y="70065"/>
                </a:lnTo>
                <a:lnTo>
                  <a:pt x="1074242" y="40855"/>
                </a:lnTo>
                <a:lnTo>
                  <a:pt x="1034237" y="18796"/>
                </a:lnTo>
                <a:lnTo>
                  <a:pt x="990041" y="4864"/>
                </a:lnTo>
                <a:lnTo>
                  <a:pt x="942594" y="0"/>
                </a:lnTo>
                <a:lnTo>
                  <a:pt x="895134" y="4864"/>
                </a:lnTo>
                <a:lnTo>
                  <a:pt x="850938" y="18796"/>
                </a:lnTo>
                <a:lnTo>
                  <a:pt x="810933" y="40855"/>
                </a:lnTo>
                <a:lnTo>
                  <a:pt x="776097" y="70065"/>
                </a:lnTo>
                <a:lnTo>
                  <a:pt x="747344" y="105473"/>
                </a:lnTo>
                <a:lnTo>
                  <a:pt x="725627" y="146113"/>
                </a:lnTo>
                <a:lnTo>
                  <a:pt x="711911" y="191033"/>
                </a:lnTo>
                <a:lnTo>
                  <a:pt x="707136" y="239268"/>
                </a:lnTo>
                <a:lnTo>
                  <a:pt x="711911" y="287477"/>
                </a:lnTo>
                <a:lnTo>
                  <a:pt x="725627" y="332384"/>
                </a:lnTo>
                <a:lnTo>
                  <a:pt x="747344" y="373024"/>
                </a:lnTo>
                <a:lnTo>
                  <a:pt x="776097" y="408432"/>
                </a:lnTo>
                <a:lnTo>
                  <a:pt x="810933" y="437667"/>
                </a:lnTo>
                <a:lnTo>
                  <a:pt x="850938" y="459727"/>
                </a:lnTo>
                <a:lnTo>
                  <a:pt x="895134" y="473684"/>
                </a:lnTo>
                <a:lnTo>
                  <a:pt x="942594" y="478536"/>
                </a:lnTo>
                <a:lnTo>
                  <a:pt x="990041" y="473684"/>
                </a:lnTo>
                <a:lnTo>
                  <a:pt x="1034237" y="459727"/>
                </a:lnTo>
                <a:lnTo>
                  <a:pt x="1074242" y="437667"/>
                </a:lnTo>
                <a:lnTo>
                  <a:pt x="1109078" y="408432"/>
                </a:lnTo>
                <a:lnTo>
                  <a:pt x="1137831" y="373024"/>
                </a:lnTo>
                <a:lnTo>
                  <a:pt x="1159548" y="332384"/>
                </a:lnTo>
                <a:lnTo>
                  <a:pt x="1173264" y="287477"/>
                </a:lnTo>
                <a:lnTo>
                  <a:pt x="1178052" y="239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084189" y="3999738"/>
            <a:ext cx="9855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9455" algn="l"/>
              </a:tabLst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252215" y="3246120"/>
            <a:ext cx="494030" cy="501650"/>
            <a:chOff x="3252215" y="3246120"/>
            <a:chExt cx="494030" cy="501650"/>
          </a:xfrm>
        </p:grpSpPr>
        <p:sp>
          <p:nvSpPr>
            <p:cNvPr id="32" name="object 32"/>
            <p:cNvSpPr/>
            <p:nvPr/>
          </p:nvSpPr>
          <p:spPr>
            <a:xfrm>
              <a:off x="3263645" y="3257550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0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7" y="478536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5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5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263645" y="3257550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7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5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7" y="478536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0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359658" y="3341370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176272" y="4607052"/>
            <a:ext cx="471170" cy="478790"/>
          </a:xfrm>
          <a:custGeom>
            <a:avLst/>
            <a:gdLst/>
            <a:ahLst/>
            <a:cxnLst/>
            <a:rect l="l" t="t" r="r" b="b"/>
            <a:pathLst>
              <a:path w="471169" h="478789">
                <a:moveTo>
                  <a:pt x="235457" y="0"/>
                </a:moveTo>
                <a:lnTo>
                  <a:pt x="188002" y="4858"/>
                </a:lnTo>
                <a:lnTo>
                  <a:pt x="143803" y="18794"/>
                </a:lnTo>
                <a:lnTo>
                  <a:pt x="103807" y="40846"/>
                </a:lnTo>
                <a:lnTo>
                  <a:pt x="68961" y="70056"/>
                </a:lnTo>
                <a:lnTo>
                  <a:pt x="40210" y="105463"/>
                </a:lnTo>
                <a:lnTo>
                  <a:pt x="18502" y="146107"/>
                </a:lnTo>
                <a:lnTo>
                  <a:pt x="4783" y="191029"/>
                </a:lnTo>
                <a:lnTo>
                  <a:pt x="0" y="239268"/>
                </a:lnTo>
                <a:lnTo>
                  <a:pt x="4783" y="287470"/>
                </a:lnTo>
                <a:lnTo>
                  <a:pt x="18502" y="332374"/>
                </a:lnTo>
                <a:lnTo>
                  <a:pt x="40210" y="373016"/>
                </a:lnTo>
                <a:lnTo>
                  <a:pt x="68960" y="408431"/>
                </a:lnTo>
                <a:lnTo>
                  <a:pt x="103807" y="437655"/>
                </a:lnTo>
                <a:lnTo>
                  <a:pt x="143803" y="459724"/>
                </a:lnTo>
                <a:lnTo>
                  <a:pt x="188002" y="473672"/>
                </a:lnTo>
                <a:lnTo>
                  <a:pt x="235457" y="478536"/>
                </a:lnTo>
                <a:lnTo>
                  <a:pt x="282913" y="473672"/>
                </a:lnTo>
                <a:lnTo>
                  <a:pt x="327112" y="459724"/>
                </a:lnTo>
                <a:lnTo>
                  <a:pt x="367108" y="437655"/>
                </a:lnTo>
                <a:lnTo>
                  <a:pt x="401954" y="408431"/>
                </a:lnTo>
                <a:lnTo>
                  <a:pt x="430705" y="373016"/>
                </a:lnTo>
                <a:lnTo>
                  <a:pt x="452413" y="332374"/>
                </a:lnTo>
                <a:lnTo>
                  <a:pt x="466132" y="287470"/>
                </a:lnTo>
                <a:lnTo>
                  <a:pt x="470915" y="239268"/>
                </a:lnTo>
                <a:lnTo>
                  <a:pt x="466132" y="191029"/>
                </a:lnTo>
                <a:lnTo>
                  <a:pt x="452413" y="146107"/>
                </a:lnTo>
                <a:lnTo>
                  <a:pt x="430705" y="105463"/>
                </a:lnTo>
                <a:lnTo>
                  <a:pt x="401955" y="70056"/>
                </a:lnTo>
                <a:lnTo>
                  <a:pt x="367108" y="40846"/>
                </a:lnTo>
                <a:lnTo>
                  <a:pt x="327112" y="18794"/>
                </a:lnTo>
                <a:lnTo>
                  <a:pt x="282913" y="4858"/>
                </a:lnTo>
                <a:lnTo>
                  <a:pt x="23545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335529" y="469061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671572" y="3901440"/>
            <a:ext cx="494030" cy="501650"/>
            <a:chOff x="2671572" y="3901440"/>
            <a:chExt cx="494030" cy="501650"/>
          </a:xfrm>
        </p:grpSpPr>
        <p:sp>
          <p:nvSpPr>
            <p:cNvPr id="38" name="object 38"/>
            <p:cNvSpPr/>
            <p:nvPr/>
          </p:nvSpPr>
          <p:spPr>
            <a:xfrm>
              <a:off x="2683002" y="3912870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1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8" y="478535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5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6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683002" y="3912870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6" y="239267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5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8" y="478535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1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779267" y="3996054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017776" y="2473451"/>
            <a:ext cx="3571240" cy="1961514"/>
            <a:chOff x="2017776" y="2473451"/>
            <a:chExt cx="3571240" cy="1961514"/>
          </a:xfrm>
        </p:grpSpPr>
        <p:sp>
          <p:nvSpPr>
            <p:cNvPr id="42" name="object 42"/>
            <p:cNvSpPr/>
            <p:nvPr/>
          </p:nvSpPr>
          <p:spPr>
            <a:xfrm>
              <a:off x="3085338" y="3665981"/>
              <a:ext cx="247650" cy="316230"/>
            </a:xfrm>
            <a:custGeom>
              <a:avLst/>
              <a:gdLst/>
              <a:ahLst/>
              <a:cxnLst/>
              <a:rect l="l" t="t" r="r" b="b"/>
              <a:pathLst>
                <a:path w="247650" h="316229">
                  <a:moveTo>
                    <a:pt x="247269" y="0"/>
                  </a:moveTo>
                  <a:lnTo>
                    <a:pt x="0" y="315976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022348" y="2478023"/>
              <a:ext cx="3562350" cy="841375"/>
            </a:xfrm>
            <a:custGeom>
              <a:avLst/>
              <a:gdLst/>
              <a:ahLst/>
              <a:cxnLst/>
              <a:rect l="l" t="t" r="r" b="b"/>
              <a:pathLst>
                <a:path w="3562350" h="841375">
                  <a:moveTo>
                    <a:pt x="2209800" y="0"/>
                  </a:moveTo>
                  <a:lnTo>
                    <a:pt x="3562096" y="241808"/>
                  </a:lnTo>
                </a:path>
                <a:path w="3562350" h="841375">
                  <a:moveTo>
                    <a:pt x="1876805" y="0"/>
                  </a:moveTo>
                  <a:lnTo>
                    <a:pt x="1054608" y="181990"/>
                  </a:lnTo>
                </a:path>
                <a:path w="3562350" h="841375">
                  <a:moveTo>
                    <a:pt x="720344" y="539496"/>
                  </a:moveTo>
                  <a:lnTo>
                    <a:pt x="0" y="84112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637026" y="3717797"/>
              <a:ext cx="294640" cy="358140"/>
            </a:xfrm>
            <a:custGeom>
              <a:avLst/>
              <a:gdLst/>
              <a:ahLst/>
              <a:cxnLst/>
              <a:rect l="l" t="t" r="r" b="b"/>
              <a:pathLst>
                <a:path w="294639" h="358139">
                  <a:moveTo>
                    <a:pt x="0" y="0"/>
                  </a:moveTo>
                  <a:lnTo>
                    <a:pt x="294132" y="358139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753611" y="3956303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1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8" y="478536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5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3850894" y="4040504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1165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AC0000"/>
                </a:solidFill>
              </a:rPr>
              <a:t>Ör</a:t>
            </a:r>
            <a:r>
              <a:rPr sz="3600" spc="10" dirty="0">
                <a:solidFill>
                  <a:srgbClr val="AC0000"/>
                </a:solidFill>
              </a:rPr>
              <a:t>n</a:t>
            </a:r>
            <a:r>
              <a:rPr sz="3600" dirty="0">
                <a:solidFill>
                  <a:srgbClr val="AC0000"/>
                </a:solidFill>
              </a:rPr>
              <a:t>ek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1861566"/>
            <a:ext cx="32061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taşımaya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devam et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 (10)</a:t>
            </a:r>
            <a:r>
              <a:rPr sz="2000" spc="-14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59529" y="4167632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70988" y="2913888"/>
            <a:ext cx="4383405" cy="2626360"/>
            <a:chOff x="2570988" y="2913888"/>
            <a:chExt cx="4383405" cy="2626360"/>
          </a:xfrm>
        </p:grpSpPr>
        <p:sp>
          <p:nvSpPr>
            <p:cNvPr id="6" name="object 6"/>
            <p:cNvSpPr/>
            <p:nvPr/>
          </p:nvSpPr>
          <p:spPr>
            <a:xfrm>
              <a:off x="2582418" y="3882390"/>
              <a:ext cx="4360545" cy="1645920"/>
            </a:xfrm>
            <a:custGeom>
              <a:avLst/>
              <a:gdLst/>
              <a:ahLst/>
              <a:cxnLst/>
              <a:rect l="l" t="t" r="r" b="b"/>
              <a:pathLst>
                <a:path w="4360545" h="1645920">
                  <a:moveTo>
                    <a:pt x="3418331" y="0"/>
                  </a:moveTo>
                  <a:lnTo>
                    <a:pt x="3829811" y="300228"/>
                  </a:lnTo>
                </a:path>
                <a:path w="4360545" h="1645920">
                  <a:moveTo>
                    <a:pt x="4066031" y="658368"/>
                  </a:moveTo>
                  <a:lnTo>
                    <a:pt x="4360163" y="1018032"/>
                  </a:lnTo>
                </a:path>
                <a:path w="4360545" h="1645920">
                  <a:moveTo>
                    <a:pt x="3829811" y="658368"/>
                  </a:moveTo>
                  <a:lnTo>
                    <a:pt x="3712464" y="958596"/>
                  </a:lnTo>
                </a:path>
                <a:path w="4360545" h="1645920">
                  <a:moveTo>
                    <a:pt x="3122676" y="0"/>
                  </a:moveTo>
                  <a:lnTo>
                    <a:pt x="2711196" y="300228"/>
                  </a:lnTo>
                </a:path>
                <a:path w="4360545" h="1645920">
                  <a:moveTo>
                    <a:pt x="278892" y="1306068"/>
                  </a:moveTo>
                  <a:lnTo>
                    <a:pt x="0" y="1645920"/>
                  </a:lnTo>
                </a:path>
                <a:path w="4360545" h="1645920">
                  <a:moveTo>
                    <a:pt x="518159" y="0"/>
                  </a:moveTo>
                  <a:lnTo>
                    <a:pt x="870204" y="359664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02202" y="2925318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1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8" y="478536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5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02202" y="2925318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5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8" y="478536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1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998467" y="3009138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735579" y="3453384"/>
            <a:ext cx="494030" cy="501650"/>
            <a:chOff x="2735579" y="3453384"/>
            <a:chExt cx="494030" cy="501650"/>
          </a:xfrm>
        </p:grpSpPr>
        <p:sp>
          <p:nvSpPr>
            <p:cNvPr id="11" name="object 11"/>
            <p:cNvSpPr/>
            <p:nvPr/>
          </p:nvSpPr>
          <p:spPr>
            <a:xfrm>
              <a:off x="2747009" y="3464814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0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7" y="478536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4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47009" y="3464814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4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7" y="478536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0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905505" y="354761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80972" y="4110228"/>
            <a:ext cx="495300" cy="502920"/>
            <a:chOff x="1680972" y="4110228"/>
            <a:chExt cx="495300" cy="502920"/>
          </a:xfrm>
        </p:grpSpPr>
        <p:sp>
          <p:nvSpPr>
            <p:cNvPr id="15" name="object 15"/>
            <p:cNvSpPr/>
            <p:nvPr/>
          </p:nvSpPr>
          <p:spPr>
            <a:xfrm>
              <a:off x="1692402" y="4121658"/>
              <a:ext cx="472440" cy="480059"/>
            </a:xfrm>
            <a:custGeom>
              <a:avLst/>
              <a:gdLst/>
              <a:ahLst/>
              <a:cxnLst/>
              <a:rect l="l" t="t" r="r" b="b"/>
              <a:pathLst>
                <a:path w="472439" h="480060">
                  <a:moveTo>
                    <a:pt x="236220" y="0"/>
                  </a:moveTo>
                  <a:lnTo>
                    <a:pt x="188622" y="4875"/>
                  </a:lnTo>
                  <a:lnTo>
                    <a:pt x="144285" y="18859"/>
                  </a:lnTo>
                  <a:lnTo>
                    <a:pt x="104161" y="40987"/>
                  </a:lnTo>
                  <a:lnTo>
                    <a:pt x="69199" y="70294"/>
                  </a:lnTo>
                  <a:lnTo>
                    <a:pt x="40351" y="105816"/>
                  </a:lnTo>
                  <a:lnTo>
                    <a:pt x="18567" y="146589"/>
                  </a:lnTo>
                  <a:lnTo>
                    <a:pt x="4800" y="191648"/>
                  </a:lnTo>
                  <a:lnTo>
                    <a:pt x="0" y="240030"/>
                  </a:lnTo>
                  <a:lnTo>
                    <a:pt x="4800" y="288411"/>
                  </a:lnTo>
                  <a:lnTo>
                    <a:pt x="18567" y="333470"/>
                  </a:lnTo>
                  <a:lnTo>
                    <a:pt x="40351" y="374243"/>
                  </a:lnTo>
                  <a:lnTo>
                    <a:pt x="69199" y="409765"/>
                  </a:lnTo>
                  <a:lnTo>
                    <a:pt x="104161" y="439072"/>
                  </a:lnTo>
                  <a:lnTo>
                    <a:pt x="144285" y="461200"/>
                  </a:lnTo>
                  <a:lnTo>
                    <a:pt x="188622" y="475184"/>
                  </a:lnTo>
                  <a:lnTo>
                    <a:pt x="236220" y="480060"/>
                  </a:lnTo>
                  <a:lnTo>
                    <a:pt x="283817" y="475184"/>
                  </a:lnTo>
                  <a:lnTo>
                    <a:pt x="328154" y="461200"/>
                  </a:lnTo>
                  <a:lnTo>
                    <a:pt x="368278" y="439072"/>
                  </a:lnTo>
                  <a:lnTo>
                    <a:pt x="403240" y="409765"/>
                  </a:lnTo>
                  <a:lnTo>
                    <a:pt x="432088" y="374243"/>
                  </a:lnTo>
                  <a:lnTo>
                    <a:pt x="453872" y="333470"/>
                  </a:lnTo>
                  <a:lnTo>
                    <a:pt x="467639" y="288411"/>
                  </a:lnTo>
                  <a:lnTo>
                    <a:pt x="472440" y="240030"/>
                  </a:lnTo>
                  <a:lnTo>
                    <a:pt x="467639" y="191648"/>
                  </a:lnTo>
                  <a:lnTo>
                    <a:pt x="453872" y="146589"/>
                  </a:lnTo>
                  <a:lnTo>
                    <a:pt x="432088" y="105816"/>
                  </a:lnTo>
                  <a:lnTo>
                    <a:pt x="403240" y="70294"/>
                  </a:lnTo>
                  <a:lnTo>
                    <a:pt x="368278" y="40987"/>
                  </a:lnTo>
                  <a:lnTo>
                    <a:pt x="328154" y="18859"/>
                  </a:lnTo>
                  <a:lnTo>
                    <a:pt x="283817" y="4875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92402" y="4121658"/>
              <a:ext cx="472440" cy="480059"/>
            </a:xfrm>
            <a:custGeom>
              <a:avLst/>
              <a:gdLst/>
              <a:ahLst/>
              <a:cxnLst/>
              <a:rect l="l" t="t" r="r" b="b"/>
              <a:pathLst>
                <a:path w="472439" h="480060">
                  <a:moveTo>
                    <a:pt x="0" y="240030"/>
                  </a:moveTo>
                  <a:lnTo>
                    <a:pt x="4800" y="191648"/>
                  </a:lnTo>
                  <a:lnTo>
                    <a:pt x="18567" y="146589"/>
                  </a:lnTo>
                  <a:lnTo>
                    <a:pt x="40351" y="105816"/>
                  </a:lnTo>
                  <a:lnTo>
                    <a:pt x="69199" y="70294"/>
                  </a:lnTo>
                  <a:lnTo>
                    <a:pt x="104161" y="40987"/>
                  </a:lnTo>
                  <a:lnTo>
                    <a:pt x="144285" y="18859"/>
                  </a:lnTo>
                  <a:lnTo>
                    <a:pt x="188622" y="4875"/>
                  </a:lnTo>
                  <a:lnTo>
                    <a:pt x="236220" y="0"/>
                  </a:lnTo>
                  <a:lnTo>
                    <a:pt x="283817" y="4875"/>
                  </a:lnTo>
                  <a:lnTo>
                    <a:pt x="328154" y="18859"/>
                  </a:lnTo>
                  <a:lnTo>
                    <a:pt x="368278" y="40987"/>
                  </a:lnTo>
                  <a:lnTo>
                    <a:pt x="403240" y="70294"/>
                  </a:lnTo>
                  <a:lnTo>
                    <a:pt x="432088" y="105816"/>
                  </a:lnTo>
                  <a:lnTo>
                    <a:pt x="453872" y="146589"/>
                  </a:lnTo>
                  <a:lnTo>
                    <a:pt x="467639" y="191648"/>
                  </a:lnTo>
                  <a:lnTo>
                    <a:pt x="472440" y="240030"/>
                  </a:lnTo>
                  <a:lnTo>
                    <a:pt x="467639" y="288411"/>
                  </a:lnTo>
                  <a:lnTo>
                    <a:pt x="453872" y="333470"/>
                  </a:lnTo>
                  <a:lnTo>
                    <a:pt x="432088" y="374243"/>
                  </a:lnTo>
                  <a:lnTo>
                    <a:pt x="403240" y="409765"/>
                  </a:lnTo>
                  <a:lnTo>
                    <a:pt x="368278" y="439072"/>
                  </a:lnTo>
                  <a:lnTo>
                    <a:pt x="328154" y="461200"/>
                  </a:lnTo>
                  <a:lnTo>
                    <a:pt x="283817" y="475184"/>
                  </a:lnTo>
                  <a:lnTo>
                    <a:pt x="236220" y="480060"/>
                  </a:lnTo>
                  <a:lnTo>
                    <a:pt x="188622" y="475184"/>
                  </a:lnTo>
                  <a:lnTo>
                    <a:pt x="144285" y="461200"/>
                  </a:lnTo>
                  <a:lnTo>
                    <a:pt x="104161" y="439072"/>
                  </a:lnTo>
                  <a:lnTo>
                    <a:pt x="69199" y="409765"/>
                  </a:lnTo>
                  <a:lnTo>
                    <a:pt x="40351" y="374243"/>
                  </a:lnTo>
                  <a:lnTo>
                    <a:pt x="18567" y="333470"/>
                  </a:lnTo>
                  <a:lnTo>
                    <a:pt x="4800" y="288411"/>
                  </a:lnTo>
                  <a:lnTo>
                    <a:pt x="0" y="240030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851405" y="420573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576315" y="3512820"/>
            <a:ext cx="494030" cy="501650"/>
            <a:chOff x="5576315" y="3512820"/>
            <a:chExt cx="494030" cy="501650"/>
          </a:xfrm>
        </p:grpSpPr>
        <p:sp>
          <p:nvSpPr>
            <p:cNvPr id="19" name="object 19"/>
            <p:cNvSpPr/>
            <p:nvPr/>
          </p:nvSpPr>
          <p:spPr>
            <a:xfrm>
              <a:off x="5587745" y="3524250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0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7" y="478536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5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87745" y="3524250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5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7" y="478536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0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684265" y="3607434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283452" y="4110228"/>
            <a:ext cx="494030" cy="502920"/>
            <a:chOff x="6283452" y="4110228"/>
            <a:chExt cx="494030" cy="502920"/>
          </a:xfrm>
        </p:grpSpPr>
        <p:sp>
          <p:nvSpPr>
            <p:cNvPr id="23" name="object 23"/>
            <p:cNvSpPr/>
            <p:nvPr/>
          </p:nvSpPr>
          <p:spPr>
            <a:xfrm>
              <a:off x="6294882" y="4121658"/>
              <a:ext cx="471170" cy="480059"/>
            </a:xfrm>
            <a:custGeom>
              <a:avLst/>
              <a:gdLst/>
              <a:ahLst/>
              <a:cxnLst/>
              <a:rect l="l" t="t" r="r" b="b"/>
              <a:pathLst>
                <a:path w="471170" h="480060">
                  <a:moveTo>
                    <a:pt x="235458" y="0"/>
                  </a:moveTo>
                  <a:lnTo>
                    <a:pt x="188002" y="4875"/>
                  </a:lnTo>
                  <a:lnTo>
                    <a:pt x="143803" y="18859"/>
                  </a:lnTo>
                  <a:lnTo>
                    <a:pt x="103807" y="40987"/>
                  </a:lnTo>
                  <a:lnTo>
                    <a:pt x="68960" y="70294"/>
                  </a:lnTo>
                  <a:lnTo>
                    <a:pt x="40210" y="105816"/>
                  </a:lnTo>
                  <a:lnTo>
                    <a:pt x="18502" y="146589"/>
                  </a:lnTo>
                  <a:lnTo>
                    <a:pt x="4783" y="191648"/>
                  </a:lnTo>
                  <a:lnTo>
                    <a:pt x="0" y="240030"/>
                  </a:lnTo>
                  <a:lnTo>
                    <a:pt x="4783" y="288411"/>
                  </a:lnTo>
                  <a:lnTo>
                    <a:pt x="18502" y="333470"/>
                  </a:lnTo>
                  <a:lnTo>
                    <a:pt x="40210" y="374243"/>
                  </a:lnTo>
                  <a:lnTo>
                    <a:pt x="68961" y="409765"/>
                  </a:lnTo>
                  <a:lnTo>
                    <a:pt x="103807" y="439072"/>
                  </a:lnTo>
                  <a:lnTo>
                    <a:pt x="143803" y="461200"/>
                  </a:lnTo>
                  <a:lnTo>
                    <a:pt x="188002" y="475184"/>
                  </a:lnTo>
                  <a:lnTo>
                    <a:pt x="235458" y="480060"/>
                  </a:lnTo>
                  <a:lnTo>
                    <a:pt x="282913" y="475184"/>
                  </a:lnTo>
                  <a:lnTo>
                    <a:pt x="327112" y="461200"/>
                  </a:lnTo>
                  <a:lnTo>
                    <a:pt x="367108" y="439072"/>
                  </a:lnTo>
                  <a:lnTo>
                    <a:pt x="401954" y="409765"/>
                  </a:lnTo>
                  <a:lnTo>
                    <a:pt x="430705" y="374243"/>
                  </a:lnTo>
                  <a:lnTo>
                    <a:pt x="452413" y="333470"/>
                  </a:lnTo>
                  <a:lnTo>
                    <a:pt x="466132" y="288411"/>
                  </a:lnTo>
                  <a:lnTo>
                    <a:pt x="470915" y="240030"/>
                  </a:lnTo>
                  <a:lnTo>
                    <a:pt x="466132" y="191648"/>
                  </a:lnTo>
                  <a:lnTo>
                    <a:pt x="452413" y="146589"/>
                  </a:lnTo>
                  <a:lnTo>
                    <a:pt x="430705" y="105816"/>
                  </a:lnTo>
                  <a:lnTo>
                    <a:pt x="401954" y="70294"/>
                  </a:lnTo>
                  <a:lnTo>
                    <a:pt x="367108" y="40987"/>
                  </a:lnTo>
                  <a:lnTo>
                    <a:pt x="327112" y="18859"/>
                  </a:lnTo>
                  <a:lnTo>
                    <a:pt x="282913" y="4875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94882" y="4121658"/>
              <a:ext cx="471170" cy="480059"/>
            </a:xfrm>
            <a:custGeom>
              <a:avLst/>
              <a:gdLst/>
              <a:ahLst/>
              <a:cxnLst/>
              <a:rect l="l" t="t" r="r" b="b"/>
              <a:pathLst>
                <a:path w="471170" h="480060">
                  <a:moveTo>
                    <a:pt x="0" y="240030"/>
                  </a:moveTo>
                  <a:lnTo>
                    <a:pt x="4783" y="191648"/>
                  </a:lnTo>
                  <a:lnTo>
                    <a:pt x="18502" y="146589"/>
                  </a:lnTo>
                  <a:lnTo>
                    <a:pt x="40210" y="105816"/>
                  </a:lnTo>
                  <a:lnTo>
                    <a:pt x="68960" y="70294"/>
                  </a:lnTo>
                  <a:lnTo>
                    <a:pt x="103807" y="40987"/>
                  </a:lnTo>
                  <a:lnTo>
                    <a:pt x="143803" y="18859"/>
                  </a:lnTo>
                  <a:lnTo>
                    <a:pt x="188002" y="4875"/>
                  </a:lnTo>
                  <a:lnTo>
                    <a:pt x="235458" y="0"/>
                  </a:lnTo>
                  <a:lnTo>
                    <a:pt x="282913" y="4875"/>
                  </a:lnTo>
                  <a:lnTo>
                    <a:pt x="327112" y="18859"/>
                  </a:lnTo>
                  <a:lnTo>
                    <a:pt x="367108" y="40987"/>
                  </a:lnTo>
                  <a:lnTo>
                    <a:pt x="401954" y="70294"/>
                  </a:lnTo>
                  <a:lnTo>
                    <a:pt x="430705" y="105816"/>
                  </a:lnTo>
                  <a:lnTo>
                    <a:pt x="452413" y="146589"/>
                  </a:lnTo>
                  <a:lnTo>
                    <a:pt x="466132" y="191648"/>
                  </a:lnTo>
                  <a:lnTo>
                    <a:pt x="470915" y="240030"/>
                  </a:lnTo>
                  <a:lnTo>
                    <a:pt x="466132" y="288411"/>
                  </a:lnTo>
                  <a:lnTo>
                    <a:pt x="452413" y="333470"/>
                  </a:lnTo>
                  <a:lnTo>
                    <a:pt x="430705" y="374243"/>
                  </a:lnTo>
                  <a:lnTo>
                    <a:pt x="401954" y="409765"/>
                  </a:lnTo>
                  <a:lnTo>
                    <a:pt x="367108" y="439072"/>
                  </a:lnTo>
                  <a:lnTo>
                    <a:pt x="327112" y="461200"/>
                  </a:lnTo>
                  <a:lnTo>
                    <a:pt x="282913" y="475184"/>
                  </a:lnTo>
                  <a:lnTo>
                    <a:pt x="235458" y="480060"/>
                  </a:lnTo>
                  <a:lnTo>
                    <a:pt x="188002" y="475184"/>
                  </a:lnTo>
                  <a:lnTo>
                    <a:pt x="143803" y="461200"/>
                  </a:lnTo>
                  <a:lnTo>
                    <a:pt x="103807" y="439072"/>
                  </a:lnTo>
                  <a:lnTo>
                    <a:pt x="68961" y="409765"/>
                  </a:lnTo>
                  <a:lnTo>
                    <a:pt x="40210" y="374243"/>
                  </a:lnTo>
                  <a:lnTo>
                    <a:pt x="18502" y="333470"/>
                  </a:lnTo>
                  <a:lnTo>
                    <a:pt x="4783" y="288411"/>
                  </a:lnTo>
                  <a:lnTo>
                    <a:pt x="0" y="240030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391147" y="4205732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39284" y="4120896"/>
            <a:ext cx="471170" cy="480059"/>
          </a:xfrm>
          <a:custGeom>
            <a:avLst/>
            <a:gdLst/>
            <a:ahLst/>
            <a:cxnLst/>
            <a:rect l="l" t="t" r="r" b="b"/>
            <a:pathLst>
              <a:path w="471170" h="480060">
                <a:moveTo>
                  <a:pt x="235457" y="0"/>
                </a:moveTo>
                <a:lnTo>
                  <a:pt x="188002" y="4875"/>
                </a:lnTo>
                <a:lnTo>
                  <a:pt x="143803" y="18859"/>
                </a:lnTo>
                <a:lnTo>
                  <a:pt x="103807" y="40987"/>
                </a:lnTo>
                <a:lnTo>
                  <a:pt x="68960" y="70294"/>
                </a:lnTo>
                <a:lnTo>
                  <a:pt x="40210" y="105816"/>
                </a:lnTo>
                <a:lnTo>
                  <a:pt x="18502" y="146589"/>
                </a:lnTo>
                <a:lnTo>
                  <a:pt x="4783" y="191648"/>
                </a:lnTo>
                <a:lnTo>
                  <a:pt x="0" y="240029"/>
                </a:lnTo>
                <a:lnTo>
                  <a:pt x="4783" y="288411"/>
                </a:lnTo>
                <a:lnTo>
                  <a:pt x="18502" y="333470"/>
                </a:lnTo>
                <a:lnTo>
                  <a:pt x="40210" y="374243"/>
                </a:lnTo>
                <a:lnTo>
                  <a:pt x="68960" y="409765"/>
                </a:lnTo>
                <a:lnTo>
                  <a:pt x="103807" y="439072"/>
                </a:lnTo>
                <a:lnTo>
                  <a:pt x="143803" y="461200"/>
                </a:lnTo>
                <a:lnTo>
                  <a:pt x="188002" y="475184"/>
                </a:lnTo>
                <a:lnTo>
                  <a:pt x="235457" y="480059"/>
                </a:lnTo>
                <a:lnTo>
                  <a:pt x="282913" y="475184"/>
                </a:lnTo>
                <a:lnTo>
                  <a:pt x="327112" y="461200"/>
                </a:lnTo>
                <a:lnTo>
                  <a:pt x="367108" y="439072"/>
                </a:lnTo>
                <a:lnTo>
                  <a:pt x="401955" y="409765"/>
                </a:lnTo>
                <a:lnTo>
                  <a:pt x="430705" y="374243"/>
                </a:lnTo>
                <a:lnTo>
                  <a:pt x="452413" y="333470"/>
                </a:lnTo>
                <a:lnTo>
                  <a:pt x="466132" y="288411"/>
                </a:lnTo>
                <a:lnTo>
                  <a:pt x="470915" y="240029"/>
                </a:lnTo>
                <a:lnTo>
                  <a:pt x="466132" y="191648"/>
                </a:lnTo>
                <a:lnTo>
                  <a:pt x="452413" y="146589"/>
                </a:lnTo>
                <a:lnTo>
                  <a:pt x="430705" y="105816"/>
                </a:lnTo>
                <a:lnTo>
                  <a:pt x="401954" y="70294"/>
                </a:lnTo>
                <a:lnTo>
                  <a:pt x="367108" y="40987"/>
                </a:lnTo>
                <a:lnTo>
                  <a:pt x="327112" y="18859"/>
                </a:lnTo>
                <a:lnTo>
                  <a:pt x="282913" y="4875"/>
                </a:lnTo>
                <a:lnTo>
                  <a:pt x="2354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036565" y="4205732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57900" y="4779264"/>
            <a:ext cx="1178560" cy="478790"/>
          </a:xfrm>
          <a:custGeom>
            <a:avLst/>
            <a:gdLst/>
            <a:ahLst/>
            <a:cxnLst/>
            <a:rect l="l" t="t" r="r" b="b"/>
            <a:pathLst>
              <a:path w="1178559" h="478789">
                <a:moveTo>
                  <a:pt x="470916" y="239268"/>
                </a:moveTo>
                <a:lnTo>
                  <a:pt x="466128" y="191033"/>
                </a:lnTo>
                <a:lnTo>
                  <a:pt x="452412" y="146113"/>
                </a:lnTo>
                <a:lnTo>
                  <a:pt x="430695" y="105473"/>
                </a:lnTo>
                <a:lnTo>
                  <a:pt x="401955" y="70065"/>
                </a:lnTo>
                <a:lnTo>
                  <a:pt x="367106" y="40855"/>
                </a:lnTo>
                <a:lnTo>
                  <a:pt x="327101" y="18796"/>
                </a:lnTo>
                <a:lnTo>
                  <a:pt x="282905" y="4864"/>
                </a:lnTo>
                <a:lnTo>
                  <a:pt x="235458" y="0"/>
                </a:lnTo>
                <a:lnTo>
                  <a:pt x="187998" y="4864"/>
                </a:lnTo>
                <a:lnTo>
                  <a:pt x="143802" y="18796"/>
                </a:lnTo>
                <a:lnTo>
                  <a:pt x="103797" y="40855"/>
                </a:lnTo>
                <a:lnTo>
                  <a:pt x="68948" y="70065"/>
                </a:lnTo>
                <a:lnTo>
                  <a:pt x="40208" y="105473"/>
                </a:lnTo>
                <a:lnTo>
                  <a:pt x="18491" y="146113"/>
                </a:lnTo>
                <a:lnTo>
                  <a:pt x="4775" y="191033"/>
                </a:lnTo>
                <a:lnTo>
                  <a:pt x="0" y="239268"/>
                </a:lnTo>
                <a:lnTo>
                  <a:pt x="4775" y="287477"/>
                </a:lnTo>
                <a:lnTo>
                  <a:pt x="18491" y="332384"/>
                </a:lnTo>
                <a:lnTo>
                  <a:pt x="40208" y="373024"/>
                </a:lnTo>
                <a:lnTo>
                  <a:pt x="68961" y="408432"/>
                </a:lnTo>
                <a:lnTo>
                  <a:pt x="103797" y="437667"/>
                </a:lnTo>
                <a:lnTo>
                  <a:pt x="143802" y="459727"/>
                </a:lnTo>
                <a:lnTo>
                  <a:pt x="187998" y="473684"/>
                </a:lnTo>
                <a:lnTo>
                  <a:pt x="235458" y="478536"/>
                </a:lnTo>
                <a:lnTo>
                  <a:pt x="282905" y="473684"/>
                </a:lnTo>
                <a:lnTo>
                  <a:pt x="327101" y="459727"/>
                </a:lnTo>
                <a:lnTo>
                  <a:pt x="367106" y="437667"/>
                </a:lnTo>
                <a:lnTo>
                  <a:pt x="401942" y="408432"/>
                </a:lnTo>
                <a:lnTo>
                  <a:pt x="430695" y="373024"/>
                </a:lnTo>
                <a:lnTo>
                  <a:pt x="452412" y="332384"/>
                </a:lnTo>
                <a:lnTo>
                  <a:pt x="466128" y="287477"/>
                </a:lnTo>
                <a:lnTo>
                  <a:pt x="470916" y="239268"/>
                </a:lnTo>
                <a:close/>
              </a:path>
              <a:path w="1178559" h="478789">
                <a:moveTo>
                  <a:pt x="1178052" y="239268"/>
                </a:moveTo>
                <a:lnTo>
                  <a:pt x="1173264" y="191033"/>
                </a:lnTo>
                <a:lnTo>
                  <a:pt x="1159548" y="146113"/>
                </a:lnTo>
                <a:lnTo>
                  <a:pt x="1137831" y="105473"/>
                </a:lnTo>
                <a:lnTo>
                  <a:pt x="1109078" y="70065"/>
                </a:lnTo>
                <a:lnTo>
                  <a:pt x="1074242" y="40855"/>
                </a:lnTo>
                <a:lnTo>
                  <a:pt x="1034237" y="18796"/>
                </a:lnTo>
                <a:lnTo>
                  <a:pt x="990041" y="4864"/>
                </a:lnTo>
                <a:lnTo>
                  <a:pt x="942594" y="0"/>
                </a:lnTo>
                <a:lnTo>
                  <a:pt x="895134" y="4864"/>
                </a:lnTo>
                <a:lnTo>
                  <a:pt x="850938" y="18796"/>
                </a:lnTo>
                <a:lnTo>
                  <a:pt x="810933" y="40855"/>
                </a:lnTo>
                <a:lnTo>
                  <a:pt x="776097" y="70065"/>
                </a:lnTo>
                <a:lnTo>
                  <a:pt x="747344" y="105473"/>
                </a:lnTo>
                <a:lnTo>
                  <a:pt x="725627" y="146113"/>
                </a:lnTo>
                <a:lnTo>
                  <a:pt x="711911" y="191033"/>
                </a:lnTo>
                <a:lnTo>
                  <a:pt x="707136" y="239268"/>
                </a:lnTo>
                <a:lnTo>
                  <a:pt x="711911" y="287477"/>
                </a:lnTo>
                <a:lnTo>
                  <a:pt x="725627" y="332384"/>
                </a:lnTo>
                <a:lnTo>
                  <a:pt x="747344" y="373024"/>
                </a:lnTo>
                <a:lnTo>
                  <a:pt x="776097" y="408432"/>
                </a:lnTo>
                <a:lnTo>
                  <a:pt x="810933" y="437667"/>
                </a:lnTo>
                <a:lnTo>
                  <a:pt x="850938" y="459727"/>
                </a:lnTo>
                <a:lnTo>
                  <a:pt x="895134" y="473684"/>
                </a:lnTo>
                <a:lnTo>
                  <a:pt x="942594" y="478536"/>
                </a:lnTo>
                <a:lnTo>
                  <a:pt x="990041" y="473684"/>
                </a:lnTo>
                <a:lnTo>
                  <a:pt x="1034237" y="459727"/>
                </a:lnTo>
                <a:lnTo>
                  <a:pt x="1074242" y="437667"/>
                </a:lnTo>
                <a:lnTo>
                  <a:pt x="1109078" y="408432"/>
                </a:lnTo>
                <a:lnTo>
                  <a:pt x="1137831" y="373024"/>
                </a:lnTo>
                <a:lnTo>
                  <a:pt x="1159548" y="332384"/>
                </a:lnTo>
                <a:lnTo>
                  <a:pt x="1173264" y="287477"/>
                </a:lnTo>
                <a:lnTo>
                  <a:pt x="1178052" y="239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155563" y="4864100"/>
            <a:ext cx="9855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8820" algn="l"/>
              </a:tabLst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323844" y="4110228"/>
            <a:ext cx="494030" cy="502920"/>
            <a:chOff x="3323844" y="4110228"/>
            <a:chExt cx="494030" cy="502920"/>
          </a:xfrm>
        </p:grpSpPr>
        <p:sp>
          <p:nvSpPr>
            <p:cNvPr id="31" name="object 31"/>
            <p:cNvSpPr/>
            <p:nvPr/>
          </p:nvSpPr>
          <p:spPr>
            <a:xfrm>
              <a:off x="3335274" y="4121658"/>
              <a:ext cx="471170" cy="480059"/>
            </a:xfrm>
            <a:custGeom>
              <a:avLst/>
              <a:gdLst/>
              <a:ahLst/>
              <a:cxnLst/>
              <a:rect l="l" t="t" r="r" b="b"/>
              <a:pathLst>
                <a:path w="471170" h="480060">
                  <a:moveTo>
                    <a:pt x="235458" y="0"/>
                  </a:moveTo>
                  <a:lnTo>
                    <a:pt x="188002" y="4875"/>
                  </a:lnTo>
                  <a:lnTo>
                    <a:pt x="143803" y="18859"/>
                  </a:lnTo>
                  <a:lnTo>
                    <a:pt x="103807" y="40987"/>
                  </a:lnTo>
                  <a:lnTo>
                    <a:pt x="68960" y="70294"/>
                  </a:lnTo>
                  <a:lnTo>
                    <a:pt x="40210" y="105816"/>
                  </a:lnTo>
                  <a:lnTo>
                    <a:pt x="18502" y="146589"/>
                  </a:lnTo>
                  <a:lnTo>
                    <a:pt x="4783" y="191648"/>
                  </a:lnTo>
                  <a:lnTo>
                    <a:pt x="0" y="240030"/>
                  </a:lnTo>
                  <a:lnTo>
                    <a:pt x="4783" y="288411"/>
                  </a:lnTo>
                  <a:lnTo>
                    <a:pt x="18502" y="333470"/>
                  </a:lnTo>
                  <a:lnTo>
                    <a:pt x="40210" y="374243"/>
                  </a:lnTo>
                  <a:lnTo>
                    <a:pt x="68961" y="409765"/>
                  </a:lnTo>
                  <a:lnTo>
                    <a:pt x="103807" y="439072"/>
                  </a:lnTo>
                  <a:lnTo>
                    <a:pt x="143803" y="461200"/>
                  </a:lnTo>
                  <a:lnTo>
                    <a:pt x="188002" y="475184"/>
                  </a:lnTo>
                  <a:lnTo>
                    <a:pt x="235458" y="480060"/>
                  </a:lnTo>
                  <a:lnTo>
                    <a:pt x="282913" y="475184"/>
                  </a:lnTo>
                  <a:lnTo>
                    <a:pt x="327112" y="461200"/>
                  </a:lnTo>
                  <a:lnTo>
                    <a:pt x="367108" y="439072"/>
                  </a:lnTo>
                  <a:lnTo>
                    <a:pt x="401955" y="409765"/>
                  </a:lnTo>
                  <a:lnTo>
                    <a:pt x="430705" y="374243"/>
                  </a:lnTo>
                  <a:lnTo>
                    <a:pt x="452413" y="333470"/>
                  </a:lnTo>
                  <a:lnTo>
                    <a:pt x="466132" y="288411"/>
                  </a:lnTo>
                  <a:lnTo>
                    <a:pt x="470915" y="240030"/>
                  </a:lnTo>
                  <a:lnTo>
                    <a:pt x="466132" y="191648"/>
                  </a:lnTo>
                  <a:lnTo>
                    <a:pt x="452413" y="146589"/>
                  </a:lnTo>
                  <a:lnTo>
                    <a:pt x="430705" y="105816"/>
                  </a:lnTo>
                  <a:lnTo>
                    <a:pt x="401955" y="70294"/>
                  </a:lnTo>
                  <a:lnTo>
                    <a:pt x="367108" y="40987"/>
                  </a:lnTo>
                  <a:lnTo>
                    <a:pt x="327112" y="18859"/>
                  </a:lnTo>
                  <a:lnTo>
                    <a:pt x="282913" y="4875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35274" y="4121658"/>
              <a:ext cx="471170" cy="480059"/>
            </a:xfrm>
            <a:custGeom>
              <a:avLst/>
              <a:gdLst/>
              <a:ahLst/>
              <a:cxnLst/>
              <a:rect l="l" t="t" r="r" b="b"/>
              <a:pathLst>
                <a:path w="471170" h="480060">
                  <a:moveTo>
                    <a:pt x="0" y="240030"/>
                  </a:moveTo>
                  <a:lnTo>
                    <a:pt x="4783" y="191648"/>
                  </a:lnTo>
                  <a:lnTo>
                    <a:pt x="18502" y="146589"/>
                  </a:lnTo>
                  <a:lnTo>
                    <a:pt x="40210" y="105816"/>
                  </a:lnTo>
                  <a:lnTo>
                    <a:pt x="68960" y="70294"/>
                  </a:lnTo>
                  <a:lnTo>
                    <a:pt x="103807" y="40987"/>
                  </a:lnTo>
                  <a:lnTo>
                    <a:pt x="143803" y="18859"/>
                  </a:lnTo>
                  <a:lnTo>
                    <a:pt x="188002" y="4875"/>
                  </a:lnTo>
                  <a:lnTo>
                    <a:pt x="235458" y="0"/>
                  </a:lnTo>
                  <a:lnTo>
                    <a:pt x="282913" y="4875"/>
                  </a:lnTo>
                  <a:lnTo>
                    <a:pt x="327112" y="18859"/>
                  </a:lnTo>
                  <a:lnTo>
                    <a:pt x="367108" y="40987"/>
                  </a:lnTo>
                  <a:lnTo>
                    <a:pt x="401955" y="70294"/>
                  </a:lnTo>
                  <a:lnTo>
                    <a:pt x="430705" y="105816"/>
                  </a:lnTo>
                  <a:lnTo>
                    <a:pt x="452413" y="146589"/>
                  </a:lnTo>
                  <a:lnTo>
                    <a:pt x="466132" y="191648"/>
                  </a:lnTo>
                  <a:lnTo>
                    <a:pt x="470915" y="240030"/>
                  </a:lnTo>
                  <a:lnTo>
                    <a:pt x="466132" y="288411"/>
                  </a:lnTo>
                  <a:lnTo>
                    <a:pt x="452413" y="333470"/>
                  </a:lnTo>
                  <a:lnTo>
                    <a:pt x="430705" y="374243"/>
                  </a:lnTo>
                  <a:lnTo>
                    <a:pt x="401955" y="409765"/>
                  </a:lnTo>
                  <a:lnTo>
                    <a:pt x="367108" y="439072"/>
                  </a:lnTo>
                  <a:lnTo>
                    <a:pt x="327112" y="461200"/>
                  </a:lnTo>
                  <a:lnTo>
                    <a:pt x="282913" y="475184"/>
                  </a:lnTo>
                  <a:lnTo>
                    <a:pt x="235458" y="480060"/>
                  </a:lnTo>
                  <a:lnTo>
                    <a:pt x="188002" y="475184"/>
                  </a:lnTo>
                  <a:lnTo>
                    <a:pt x="143803" y="461200"/>
                  </a:lnTo>
                  <a:lnTo>
                    <a:pt x="103807" y="439072"/>
                  </a:lnTo>
                  <a:lnTo>
                    <a:pt x="68961" y="409765"/>
                  </a:lnTo>
                  <a:lnTo>
                    <a:pt x="40210" y="374243"/>
                  </a:lnTo>
                  <a:lnTo>
                    <a:pt x="18502" y="333470"/>
                  </a:lnTo>
                  <a:lnTo>
                    <a:pt x="4783" y="288411"/>
                  </a:lnTo>
                  <a:lnTo>
                    <a:pt x="0" y="240030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431794" y="4205732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47900" y="5471159"/>
            <a:ext cx="471170" cy="478790"/>
          </a:xfrm>
          <a:custGeom>
            <a:avLst/>
            <a:gdLst/>
            <a:ahLst/>
            <a:cxnLst/>
            <a:rect l="l" t="t" r="r" b="b"/>
            <a:pathLst>
              <a:path w="471169" h="478789">
                <a:moveTo>
                  <a:pt x="235457" y="0"/>
                </a:moveTo>
                <a:lnTo>
                  <a:pt x="188002" y="4858"/>
                </a:lnTo>
                <a:lnTo>
                  <a:pt x="143803" y="18794"/>
                </a:lnTo>
                <a:lnTo>
                  <a:pt x="103807" y="40846"/>
                </a:lnTo>
                <a:lnTo>
                  <a:pt x="68961" y="70056"/>
                </a:lnTo>
                <a:lnTo>
                  <a:pt x="40210" y="105463"/>
                </a:lnTo>
                <a:lnTo>
                  <a:pt x="18502" y="146107"/>
                </a:lnTo>
                <a:lnTo>
                  <a:pt x="4783" y="191029"/>
                </a:lnTo>
                <a:lnTo>
                  <a:pt x="0" y="239267"/>
                </a:lnTo>
                <a:lnTo>
                  <a:pt x="4783" y="287488"/>
                </a:lnTo>
                <a:lnTo>
                  <a:pt x="18502" y="332401"/>
                </a:lnTo>
                <a:lnTo>
                  <a:pt x="40210" y="373044"/>
                </a:lnTo>
                <a:lnTo>
                  <a:pt x="68960" y="408455"/>
                </a:lnTo>
                <a:lnTo>
                  <a:pt x="103807" y="437672"/>
                </a:lnTo>
                <a:lnTo>
                  <a:pt x="143803" y="459733"/>
                </a:lnTo>
                <a:lnTo>
                  <a:pt x="188002" y="473674"/>
                </a:lnTo>
                <a:lnTo>
                  <a:pt x="235457" y="478535"/>
                </a:lnTo>
                <a:lnTo>
                  <a:pt x="282913" y="473674"/>
                </a:lnTo>
                <a:lnTo>
                  <a:pt x="327112" y="459733"/>
                </a:lnTo>
                <a:lnTo>
                  <a:pt x="367108" y="437672"/>
                </a:lnTo>
                <a:lnTo>
                  <a:pt x="401955" y="408455"/>
                </a:lnTo>
                <a:lnTo>
                  <a:pt x="430705" y="373044"/>
                </a:lnTo>
                <a:lnTo>
                  <a:pt x="452413" y="332401"/>
                </a:lnTo>
                <a:lnTo>
                  <a:pt x="466132" y="287488"/>
                </a:lnTo>
                <a:lnTo>
                  <a:pt x="470916" y="239267"/>
                </a:lnTo>
                <a:lnTo>
                  <a:pt x="466132" y="191029"/>
                </a:lnTo>
                <a:lnTo>
                  <a:pt x="452413" y="146107"/>
                </a:lnTo>
                <a:lnTo>
                  <a:pt x="430705" y="105463"/>
                </a:lnTo>
                <a:lnTo>
                  <a:pt x="401955" y="70056"/>
                </a:lnTo>
                <a:lnTo>
                  <a:pt x="367108" y="40846"/>
                </a:lnTo>
                <a:lnTo>
                  <a:pt x="327112" y="18794"/>
                </a:lnTo>
                <a:lnTo>
                  <a:pt x="282913" y="4858"/>
                </a:lnTo>
                <a:lnTo>
                  <a:pt x="23545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407666" y="555508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743200" y="4765547"/>
            <a:ext cx="495300" cy="501650"/>
            <a:chOff x="2743200" y="4765547"/>
            <a:chExt cx="495300" cy="501650"/>
          </a:xfrm>
        </p:grpSpPr>
        <p:sp>
          <p:nvSpPr>
            <p:cNvPr id="37" name="object 37"/>
            <p:cNvSpPr/>
            <p:nvPr/>
          </p:nvSpPr>
          <p:spPr>
            <a:xfrm>
              <a:off x="2754629" y="4776977"/>
              <a:ext cx="472440" cy="478790"/>
            </a:xfrm>
            <a:custGeom>
              <a:avLst/>
              <a:gdLst/>
              <a:ahLst/>
              <a:cxnLst/>
              <a:rect l="l" t="t" r="r" b="b"/>
              <a:pathLst>
                <a:path w="472439" h="478789">
                  <a:moveTo>
                    <a:pt x="236219" y="0"/>
                  </a:moveTo>
                  <a:lnTo>
                    <a:pt x="188622" y="4858"/>
                  </a:lnTo>
                  <a:lnTo>
                    <a:pt x="144285" y="18794"/>
                  </a:lnTo>
                  <a:lnTo>
                    <a:pt x="104161" y="40846"/>
                  </a:lnTo>
                  <a:lnTo>
                    <a:pt x="69199" y="70056"/>
                  </a:lnTo>
                  <a:lnTo>
                    <a:pt x="40351" y="105463"/>
                  </a:lnTo>
                  <a:lnTo>
                    <a:pt x="18567" y="146107"/>
                  </a:lnTo>
                  <a:lnTo>
                    <a:pt x="4800" y="191029"/>
                  </a:lnTo>
                  <a:lnTo>
                    <a:pt x="0" y="239268"/>
                  </a:lnTo>
                  <a:lnTo>
                    <a:pt x="4800" y="287506"/>
                  </a:lnTo>
                  <a:lnTo>
                    <a:pt x="18567" y="332428"/>
                  </a:lnTo>
                  <a:lnTo>
                    <a:pt x="40351" y="373072"/>
                  </a:lnTo>
                  <a:lnTo>
                    <a:pt x="69199" y="408479"/>
                  </a:lnTo>
                  <a:lnTo>
                    <a:pt x="104161" y="437689"/>
                  </a:lnTo>
                  <a:lnTo>
                    <a:pt x="144285" y="459741"/>
                  </a:lnTo>
                  <a:lnTo>
                    <a:pt x="188622" y="473677"/>
                  </a:lnTo>
                  <a:lnTo>
                    <a:pt x="236219" y="478536"/>
                  </a:lnTo>
                  <a:lnTo>
                    <a:pt x="283817" y="473677"/>
                  </a:lnTo>
                  <a:lnTo>
                    <a:pt x="328154" y="459741"/>
                  </a:lnTo>
                  <a:lnTo>
                    <a:pt x="368278" y="437689"/>
                  </a:lnTo>
                  <a:lnTo>
                    <a:pt x="403240" y="408479"/>
                  </a:lnTo>
                  <a:lnTo>
                    <a:pt x="432088" y="373072"/>
                  </a:lnTo>
                  <a:lnTo>
                    <a:pt x="453872" y="332428"/>
                  </a:lnTo>
                  <a:lnTo>
                    <a:pt x="467639" y="287506"/>
                  </a:lnTo>
                  <a:lnTo>
                    <a:pt x="472439" y="239268"/>
                  </a:lnTo>
                  <a:lnTo>
                    <a:pt x="467639" y="191029"/>
                  </a:lnTo>
                  <a:lnTo>
                    <a:pt x="453872" y="146107"/>
                  </a:lnTo>
                  <a:lnTo>
                    <a:pt x="432088" y="105463"/>
                  </a:lnTo>
                  <a:lnTo>
                    <a:pt x="403240" y="70056"/>
                  </a:lnTo>
                  <a:lnTo>
                    <a:pt x="368278" y="40846"/>
                  </a:lnTo>
                  <a:lnTo>
                    <a:pt x="328154" y="18794"/>
                  </a:lnTo>
                  <a:lnTo>
                    <a:pt x="283817" y="4858"/>
                  </a:lnTo>
                  <a:lnTo>
                    <a:pt x="2362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754629" y="4776977"/>
              <a:ext cx="472440" cy="478790"/>
            </a:xfrm>
            <a:custGeom>
              <a:avLst/>
              <a:gdLst/>
              <a:ahLst/>
              <a:cxnLst/>
              <a:rect l="l" t="t" r="r" b="b"/>
              <a:pathLst>
                <a:path w="472439" h="478789">
                  <a:moveTo>
                    <a:pt x="0" y="239268"/>
                  </a:moveTo>
                  <a:lnTo>
                    <a:pt x="4800" y="191029"/>
                  </a:lnTo>
                  <a:lnTo>
                    <a:pt x="18567" y="146107"/>
                  </a:lnTo>
                  <a:lnTo>
                    <a:pt x="40351" y="105463"/>
                  </a:lnTo>
                  <a:lnTo>
                    <a:pt x="69199" y="70056"/>
                  </a:lnTo>
                  <a:lnTo>
                    <a:pt x="104161" y="40846"/>
                  </a:lnTo>
                  <a:lnTo>
                    <a:pt x="144285" y="18794"/>
                  </a:lnTo>
                  <a:lnTo>
                    <a:pt x="188622" y="4858"/>
                  </a:lnTo>
                  <a:lnTo>
                    <a:pt x="236219" y="0"/>
                  </a:lnTo>
                  <a:lnTo>
                    <a:pt x="283817" y="4858"/>
                  </a:lnTo>
                  <a:lnTo>
                    <a:pt x="328154" y="18794"/>
                  </a:lnTo>
                  <a:lnTo>
                    <a:pt x="368278" y="40846"/>
                  </a:lnTo>
                  <a:lnTo>
                    <a:pt x="403240" y="70056"/>
                  </a:lnTo>
                  <a:lnTo>
                    <a:pt x="432088" y="105463"/>
                  </a:lnTo>
                  <a:lnTo>
                    <a:pt x="453872" y="146107"/>
                  </a:lnTo>
                  <a:lnTo>
                    <a:pt x="467639" y="191029"/>
                  </a:lnTo>
                  <a:lnTo>
                    <a:pt x="472439" y="239268"/>
                  </a:lnTo>
                  <a:lnTo>
                    <a:pt x="467639" y="287506"/>
                  </a:lnTo>
                  <a:lnTo>
                    <a:pt x="453872" y="332428"/>
                  </a:lnTo>
                  <a:lnTo>
                    <a:pt x="432088" y="373072"/>
                  </a:lnTo>
                  <a:lnTo>
                    <a:pt x="403240" y="408479"/>
                  </a:lnTo>
                  <a:lnTo>
                    <a:pt x="368278" y="437689"/>
                  </a:lnTo>
                  <a:lnTo>
                    <a:pt x="328154" y="459741"/>
                  </a:lnTo>
                  <a:lnTo>
                    <a:pt x="283817" y="473677"/>
                  </a:lnTo>
                  <a:lnTo>
                    <a:pt x="236219" y="478536"/>
                  </a:lnTo>
                  <a:lnTo>
                    <a:pt x="188622" y="473677"/>
                  </a:lnTo>
                  <a:lnTo>
                    <a:pt x="144285" y="459741"/>
                  </a:lnTo>
                  <a:lnTo>
                    <a:pt x="104161" y="437689"/>
                  </a:lnTo>
                  <a:lnTo>
                    <a:pt x="69199" y="408479"/>
                  </a:lnTo>
                  <a:lnTo>
                    <a:pt x="40351" y="373072"/>
                  </a:lnTo>
                  <a:lnTo>
                    <a:pt x="18567" y="332428"/>
                  </a:lnTo>
                  <a:lnTo>
                    <a:pt x="4800" y="287506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851530" y="4860417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089404" y="3337559"/>
            <a:ext cx="3571240" cy="1961514"/>
            <a:chOff x="2089404" y="3337559"/>
            <a:chExt cx="3571240" cy="1961514"/>
          </a:xfrm>
        </p:grpSpPr>
        <p:sp>
          <p:nvSpPr>
            <p:cNvPr id="41" name="object 41"/>
            <p:cNvSpPr/>
            <p:nvPr/>
          </p:nvSpPr>
          <p:spPr>
            <a:xfrm>
              <a:off x="3156966" y="4531613"/>
              <a:ext cx="247650" cy="316230"/>
            </a:xfrm>
            <a:custGeom>
              <a:avLst/>
              <a:gdLst/>
              <a:ahLst/>
              <a:cxnLst/>
              <a:rect l="l" t="t" r="r" b="b"/>
              <a:pathLst>
                <a:path w="247650" h="316229">
                  <a:moveTo>
                    <a:pt x="247142" y="0"/>
                  </a:moveTo>
                  <a:lnTo>
                    <a:pt x="0" y="31597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93976" y="3342131"/>
              <a:ext cx="3561715" cy="841375"/>
            </a:xfrm>
            <a:custGeom>
              <a:avLst/>
              <a:gdLst/>
              <a:ahLst/>
              <a:cxnLst/>
              <a:rect l="l" t="t" r="r" b="b"/>
              <a:pathLst>
                <a:path w="3561715" h="841375">
                  <a:moveTo>
                    <a:pt x="2209800" y="0"/>
                  </a:moveTo>
                  <a:lnTo>
                    <a:pt x="3561588" y="241807"/>
                  </a:lnTo>
                </a:path>
                <a:path w="3561715" h="841375">
                  <a:moveTo>
                    <a:pt x="1876552" y="0"/>
                  </a:moveTo>
                  <a:lnTo>
                    <a:pt x="1054608" y="181990"/>
                  </a:lnTo>
                </a:path>
                <a:path w="3561715" h="841375">
                  <a:moveTo>
                    <a:pt x="720090" y="539495"/>
                  </a:moveTo>
                  <a:lnTo>
                    <a:pt x="0" y="84112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708654" y="4581905"/>
              <a:ext cx="294640" cy="360045"/>
            </a:xfrm>
            <a:custGeom>
              <a:avLst/>
              <a:gdLst/>
              <a:ahLst/>
              <a:cxnLst/>
              <a:rect l="l" t="t" r="r" b="b"/>
              <a:pathLst>
                <a:path w="294639" h="360045">
                  <a:moveTo>
                    <a:pt x="0" y="0"/>
                  </a:moveTo>
                  <a:lnTo>
                    <a:pt x="294132" y="359664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25239" y="4820411"/>
              <a:ext cx="472440" cy="478790"/>
            </a:xfrm>
            <a:custGeom>
              <a:avLst/>
              <a:gdLst/>
              <a:ahLst/>
              <a:cxnLst/>
              <a:rect l="l" t="t" r="r" b="b"/>
              <a:pathLst>
                <a:path w="472439" h="478789">
                  <a:moveTo>
                    <a:pt x="236220" y="0"/>
                  </a:moveTo>
                  <a:lnTo>
                    <a:pt x="188622" y="4858"/>
                  </a:lnTo>
                  <a:lnTo>
                    <a:pt x="144285" y="18794"/>
                  </a:lnTo>
                  <a:lnTo>
                    <a:pt x="104161" y="40846"/>
                  </a:lnTo>
                  <a:lnTo>
                    <a:pt x="69199" y="70056"/>
                  </a:lnTo>
                  <a:lnTo>
                    <a:pt x="40351" y="105463"/>
                  </a:lnTo>
                  <a:lnTo>
                    <a:pt x="18567" y="146107"/>
                  </a:lnTo>
                  <a:lnTo>
                    <a:pt x="4800" y="191029"/>
                  </a:lnTo>
                  <a:lnTo>
                    <a:pt x="0" y="239268"/>
                  </a:lnTo>
                  <a:lnTo>
                    <a:pt x="4800" y="287470"/>
                  </a:lnTo>
                  <a:lnTo>
                    <a:pt x="18567" y="332374"/>
                  </a:lnTo>
                  <a:lnTo>
                    <a:pt x="40351" y="373016"/>
                  </a:lnTo>
                  <a:lnTo>
                    <a:pt x="69199" y="408431"/>
                  </a:lnTo>
                  <a:lnTo>
                    <a:pt x="104161" y="437655"/>
                  </a:lnTo>
                  <a:lnTo>
                    <a:pt x="144285" y="459724"/>
                  </a:lnTo>
                  <a:lnTo>
                    <a:pt x="188622" y="473672"/>
                  </a:lnTo>
                  <a:lnTo>
                    <a:pt x="236220" y="478535"/>
                  </a:lnTo>
                  <a:lnTo>
                    <a:pt x="283817" y="473672"/>
                  </a:lnTo>
                  <a:lnTo>
                    <a:pt x="328154" y="459724"/>
                  </a:lnTo>
                  <a:lnTo>
                    <a:pt x="368278" y="437655"/>
                  </a:lnTo>
                  <a:lnTo>
                    <a:pt x="403240" y="408431"/>
                  </a:lnTo>
                  <a:lnTo>
                    <a:pt x="432088" y="373016"/>
                  </a:lnTo>
                  <a:lnTo>
                    <a:pt x="453872" y="332374"/>
                  </a:lnTo>
                  <a:lnTo>
                    <a:pt x="467639" y="287470"/>
                  </a:lnTo>
                  <a:lnTo>
                    <a:pt x="472439" y="239268"/>
                  </a:lnTo>
                  <a:lnTo>
                    <a:pt x="467639" y="191029"/>
                  </a:lnTo>
                  <a:lnTo>
                    <a:pt x="453872" y="146107"/>
                  </a:lnTo>
                  <a:lnTo>
                    <a:pt x="432088" y="105463"/>
                  </a:lnTo>
                  <a:lnTo>
                    <a:pt x="403240" y="70056"/>
                  </a:lnTo>
                  <a:lnTo>
                    <a:pt x="368278" y="40846"/>
                  </a:lnTo>
                  <a:lnTo>
                    <a:pt x="328154" y="18794"/>
                  </a:lnTo>
                  <a:lnTo>
                    <a:pt x="283817" y="4858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922903" y="4904994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1165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AC0000"/>
                </a:solidFill>
              </a:rPr>
              <a:t>Ör</a:t>
            </a:r>
            <a:r>
              <a:rPr sz="3600" spc="10" dirty="0">
                <a:solidFill>
                  <a:srgbClr val="AC0000"/>
                </a:solidFill>
              </a:rPr>
              <a:t>n</a:t>
            </a:r>
            <a:r>
              <a:rPr sz="3600" dirty="0">
                <a:solidFill>
                  <a:srgbClr val="AC0000"/>
                </a:solidFill>
              </a:rPr>
              <a:t>ek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2340356"/>
            <a:ext cx="64255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Silinecek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 bulundu.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Adım 3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,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çocuğu ile yer değiştir</a:t>
            </a:r>
            <a:r>
              <a:rPr sz="2000" spc="-19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ve</a:t>
            </a:r>
            <a:endParaRPr sz="2000">
              <a:latin typeface="Calibri"/>
              <a:cs typeface="Calibri"/>
            </a:endParaRPr>
          </a:p>
          <a:p>
            <a:pPr marL="287020">
              <a:lnSpc>
                <a:spcPct val="100000"/>
              </a:lnSpc>
            </a:pP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sil.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70988" y="3201923"/>
            <a:ext cx="4383405" cy="2626360"/>
            <a:chOff x="2570988" y="3201923"/>
            <a:chExt cx="4383405" cy="2626360"/>
          </a:xfrm>
        </p:grpSpPr>
        <p:sp>
          <p:nvSpPr>
            <p:cNvPr id="5" name="object 5"/>
            <p:cNvSpPr/>
            <p:nvPr/>
          </p:nvSpPr>
          <p:spPr>
            <a:xfrm>
              <a:off x="2582418" y="4170425"/>
              <a:ext cx="4360545" cy="1645920"/>
            </a:xfrm>
            <a:custGeom>
              <a:avLst/>
              <a:gdLst/>
              <a:ahLst/>
              <a:cxnLst/>
              <a:rect l="l" t="t" r="r" b="b"/>
              <a:pathLst>
                <a:path w="4360545" h="1645920">
                  <a:moveTo>
                    <a:pt x="3418331" y="0"/>
                  </a:moveTo>
                  <a:lnTo>
                    <a:pt x="3829811" y="300228"/>
                  </a:lnTo>
                </a:path>
                <a:path w="4360545" h="1645920">
                  <a:moveTo>
                    <a:pt x="4066031" y="658368"/>
                  </a:moveTo>
                  <a:lnTo>
                    <a:pt x="4360163" y="1018032"/>
                  </a:lnTo>
                </a:path>
                <a:path w="4360545" h="1645920">
                  <a:moveTo>
                    <a:pt x="3829811" y="658368"/>
                  </a:moveTo>
                  <a:lnTo>
                    <a:pt x="3712464" y="958596"/>
                  </a:lnTo>
                </a:path>
                <a:path w="4360545" h="1645920">
                  <a:moveTo>
                    <a:pt x="3122676" y="0"/>
                  </a:moveTo>
                  <a:lnTo>
                    <a:pt x="2711196" y="300228"/>
                  </a:lnTo>
                </a:path>
                <a:path w="4360545" h="1645920">
                  <a:moveTo>
                    <a:pt x="278892" y="1306068"/>
                  </a:moveTo>
                  <a:lnTo>
                    <a:pt x="0" y="1645920"/>
                  </a:lnTo>
                </a:path>
                <a:path w="4360545" h="1645920">
                  <a:moveTo>
                    <a:pt x="518159" y="0"/>
                  </a:moveTo>
                  <a:lnTo>
                    <a:pt x="870204" y="35966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02202" y="3213353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1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8" y="478536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5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02202" y="3213353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5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8" y="478536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1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98467" y="3297173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735579" y="3741420"/>
            <a:ext cx="494030" cy="501650"/>
            <a:chOff x="2735579" y="3741420"/>
            <a:chExt cx="494030" cy="501650"/>
          </a:xfrm>
        </p:grpSpPr>
        <p:sp>
          <p:nvSpPr>
            <p:cNvPr id="10" name="object 10"/>
            <p:cNvSpPr/>
            <p:nvPr/>
          </p:nvSpPr>
          <p:spPr>
            <a:xfrm>
              <a:off x="2747009" y="3752850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0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7" y="478536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4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47009" y="3752850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4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7" y="478536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0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05505" y="383565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80972" y="4398264"/>
            <a:ext cx="495300" cy="502920"/>
            <a:chOff x="1680972" y="4398264"/>
            <a:chExt cx="495300" cy="502920"/>
          </a:xfrm>
        </p:grpSpPr>
        <p:sp>
          <p:nvSpPr>
            <p:cNvPr id="14" name="object 14"/>
            <p:cNvSpPr/>
            <p:nvPr/>
          </p:nvSpPr>
          <p:spPr>
            <a:xfrm>
              <a:off x="1692402" y="4409694"/>
              <a:ext cx="472440" cy="480059"/>
            </a:xfrm>
            <a:custGeom>
              <a:avLst/>
              <a:gdLst/>
              <a:ahLst/>
              <a:cxnLst/>
              <a:rect l="l" t="t" r="r" b="b"/>
              <a:pathLst>
                <a:path w="472439" h="480060">
                  <a:moveTo>
                    <a:pt x="236220" y="0"/>
                  </a:moveTo>
                  <a:lnTo>
                    <a:pt x="188622" y="4875"/>
                  </a:lnTo>
                  <a:lnTo>
                    <a:pt x="144285" y="18859"/>
                  </a:lnTo>
                  <a:lnTo>
                    <a:pt x="104161" y="40987"/>
                  </a:lnTo>
                  <a:lnTo>
                    <a:pt x="69199" y="70294"/>
                  </a:lnTo>
                  <a:lnTo>
                    <a:pt x="40351" y="105816"/>
                  </a:lnTo>
                  <a:lnTo>
                    <a:pt x="18567" y="146589"/>
                  </a:lnTo>
                  <a:lnTo>
                    <a:pt x="4800" y="191648"/>
                  </a:lnTo>
                  <a:lnTo>
                    <a:pt x="0" y="240029"/>
                  </a:lnTo>
                  <a:lnTo>
                    <a:pt x="4800" y="288411"/>
                  </a:lnTo>
                  <a:lnTo>
                    <a:pt x="18567" y="333470"/>
                  </a:lnTo>
                  <a:lnTo>
                    <a:pt x="40351" y="374243"/>
                  </a:lnTo>
                  <a:lnTo>
                    <a:pt x="69199" y="409765"/>
                  </a:lnTo>
                  <a:lnTo>
                    <a:pt x="104161" y="439072"/>
                  </a:lnTo>
                  <a:lnTo>
                    <a:pt x="144285" y="461200"/>
                  </a:lnTo>
                  <a:lnTo>
                    <a:pt x="188622" y="475184"/>
                  </a:lnTo>
                  <a:lnTo>
                    <a:pt x="236220" y="480059"/>
                  </a:lnTo>
                  <a:lnTo>
                    <a:pt x="283817" y="475184"/>
                  </a:lnTo>
                  <a:lnTo>
                    <a:pt x="328154" y="461200"/>
                  </a:lnTo>
                  <a:lnTo>
                    <a:pt x="368278" y="439072"/>
                  </a:lnTo>
                  <a:lnTo>
                    <a:pt x="403240" y="409765"/>
                  </a:lnTo>
                  <a:lnTo>
                    <a:pt x="432088" y="374243"/>
                  </a:lnTo>
                  <a:lnTo>
                    <a:pt x="453872" y="333470"/>
                  </a:lnTo>
                  <a:lnTo>
                    <a:pt x="467639" y="288411"/>
                  </a:lnTo>
                  <a:lnTo>
                    <a:pt x="472440" y="240029"/>
                  </a:lnTo>
                  <a:lnTo>
                    <a:pt x="467639" y="191648"/>
                  </a:lnTo>
                  <a:lnTo>
                    <a:pt x="453872" y="146589"/>
                  </a:lnTo>
                  <a:lnTo>
                    <a:pt x="432088" y="105816"/>
                  </a:lnTo>
                  <a:lnTo>
                    <a:pt x="403240" y="70294"/>
                  </a:lnTo>
                  <a:lnTo>
                    <a:pt x="368278" y="40987"/>
                  </a:lnTo>
                  <a:lnTo>
                    <a:pt x="328154" y="18859"/>
                  </a:lnTo>
                  <a:lnTo>
                    <a:pt x="283817" y="4875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92402" y="4409694"/>
              <a:ext cx="472440" cy="480059"/>
            </a:xfrm>
            <a:custGeom>
              <a:avLst/>
              <a:gdLst/>
              <a:ahLst/>
              <a:cxnLst/>
              <a:rect l="l" t="t" r="r" b="b"/>
              <a:pathLst>
                <a:path w="472439" h="480060">
                  <a:moveTo>
                    <a:pt x="0" y="240029"/>
                  </a:moveTo>
                  <a:lnTo>
                    <a:pt x="4800" y="191648"/>
                  </a:lnTo>
                  <a:lnTo>
                    <a:pt x="18567" y="146589"/>
                  </a:lnTo>
                  <a:lnTo>
                    <a:pt x="40351" y="105816"/>
                  </a:lnTo>
                  <a:lnTo>
                    <a:pt x="69199" y="70294"/>
                  </a:lnTo>
                  <a:lnTo>
                    <a:pt x="104161" y="40987"/>
                  </a:lnTo>
                  <a:lnTo>
                    <a:pt x="144285" y="18859"/>
                  </a:lnTo>
                  <a:lnTo>
                    <a:pt x="188622" y="4875"/>
                  </a:lnTo>
                  <a:lnTo>
                    <a:pt x="236220" y="0"/>
                  </a:lnTo>
                  <a:lnTo>
                    <a:pt x="283817" y="4875"/>
                  </a:lnTo>
                  <a:lnTo>
                    <a:pt x="328154" y="18859"/>
                  </a:lnTo>
                  <a:lnTo>
                    <a:pt x="368278" y="40987"/>
                  </a:lnTo>
                  <a:lnTo>
                    <a:pt x="403240" y="70294"/>
                  </a:lnTo>
                  <a:lnTo>
                    <a:pt x="432088" y="105816"/>
                  </a:lnTo>
                  <a:lnTo>
                    <a:pt x="453872" y="146589"/>
                  </a:lnTo>
                  <a:lnTo>
                    <a:pt x="467639" y="191648"/>
                  </a:lnTo>
                  <a:lnTo>
                    <a:pt x="472440" y="240029"/>
                  </a:lnTo>
                  <a:lnTo>
                    <a:pt x="467639" y="288411"/>
                  </a:lnTo>
                  <a:lnTo>
                    <a:pt x="453872" y="333470"/>
                  </a:lnTo>
                  <a:lnTo>
                    <a:pt x="432088" y="374243"/>
                  </a:lnTo>
                  <a:lnTo>
                    <a:pt x="403240" y="409765"/>
                  </a:lnTo>
                  <a:lnTo>
                    <a:pt x="368278" y="439072"/>
                  </a:lnTo>
                  <a:lnTo>
                    <a:pt x="328154" y="461200"/>
                  </a:lnTo>
                  <a:lnTo>
                    <a:pt x="283817" y="475184"/>
                  </a:lnTo>
                  <a:lnTo>
                    <a:pt x="236220" y="480059"/>
                  </a:lnTo>
                  <a:lnTo>
                    <a:pt x="188622" y="475184"/>
                  </a:lnTo>
                  <a:lnTo>
                    <a:pt x="144285" y="461200"/>
                  </a:lnTo>
                  <a:lnTo>
                    <a:pt x="104161" y="439072"/>
                  </a:lnTo>
                  <a:lnTo>
                    <a:pt x="69199" y="409765"/>
                  </a:lnTo>
                  <a:lnTo>
                    <a:pt x="40351" y="374243"/>
                  </a:lnTo>
                  <a:lnTo>
                    <a:pt x="18567" y="333470"/>
                  </a:lnTo>
                  <a:lnTo>
                    <a:pt x="4800" y="288411"/>
                  </a:lnTo>
                  <a:lnTo>
                    <a:pt x="0" y="240029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851405" y="4493463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576315" y="3800855"/>
            <a:ext cx="494030" cy="501650"/>
            <a:chOff x="5576315" y="3800855"/>
            <a:chExt cx="494030" cy="501650"/>
          </a:xfrm>
        </p:grpSpPr>
        <p:sp>
          <p:nvSpPr>
            <p:cNvPr id="18" name="object 18"/>
            <p:cNvSpPr/>
            <p:nvPr/>
          </p:nvSpPr>
          <p:spPr>
            <a:xfrm>
              <a:off x="5587745" y="3812285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0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7" y="478536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5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87745" y="3812285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5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7" y="478536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0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684265" y="3895470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283452" y="4398264"/>
            <a:ext cx="494030" cy="502920"/>
            <a:chOff x="6283452" y="4398264"/>
            <a:chExt cx="494030" cy="502920"/>
          </a:xfrm>
        </p:grpSpPr>
        <p:sp>
          <p:nvSpPr>
            <p:cNvPr id="22" name="object 22"/>
            <p:cNvSpPr/>
            <p:nvPr/>
          </p:nvSpPr>
          <p:spPr>
            <a:xfrm>
              <a:off x="6294882" y="4409694"/>
              <a:ext cx="471170" cy="480059"/>
            </a:xfrm>
            <a:custGeom>
              <a:avLst/>
              <a:gdLst/>
              <a:ahLst/>
              <a:cxnLst/>
              <a:rect l="l" t="t" r="r" b="b"/>
              <a:pathLst>
                <a:path w="471170" h="480060">
                  <a:moveTo>
                    <a:pt x="235458" y="0"/>
                  </a:moveTo>
                  <a:lnTo>
                    <a:pt x="188002" y="4875"/>
                  </a:lnTo>
                  <a:lnTo>
                    <a:pt x="143803" y="18859"/>
                  </a:lnTo>
                  <a:lnTo>
                    <a:pt x="103807" y="40987"/>
                  </a:lnTo>
                  <a:lnTo>
                    <a:pt x="68960" y="70294"/>
                  </a:lnTo>
                  <a:lnTo>
                    <a:pt x="40210" y="105816"/>
                  </a:lnTo>
                  <a:lnTo>
                    <a:pt x="18502" y="146589"/>
                  </a:lnTo>
                  <a:lnTo>
                    <a:pt x="4783" y="191648"/>
                  </a:lnTo>
                  <a:lnTo>
                    <a:pt x="0" y="240029"/>
                  </a:lnTo>
                  <a:lnTo>
                    <a:pt x="4783" y="288411"/>
                  </a:lnTo>
                  <a:lnTo>
                    <a:pt x="18502" y="333470"/>
                  </a:lnTo>
                  <a:lnTo>
                    <a:pt x="40210" y="374243"/>
                  </a:lnTo>
                  <a:lnTo>
                    <a:pt x="68961" y="409765"/>
                  </a:lnTo>
                  <a:lnTo>
                    <a:pt x="103807" y="439072"/>
                  </a:lnTo>
                  <a:lnTo>
                    <a:pt x="143803" y="461200"/>
                  </a:lnTo>
                  <a:lnTo>
                    <a:pt x="188002" y="475184"/>
                  </a:lnTo>
                  <a:lnTo>
                    <a:pt x="235458" y="480059"/>
                  </a:lnTo>
                  <a:lnTo>
                    <a:pt x="282913" y="475184"/>
                  </a:lnTo>
                  <a:lnTo>
                    <a:pt x="327112" y="461200"/>
                  </a:lnTo>
                  <a:lnTo>
                    <a:pt x="367108" y="439072"/>
                  </a:lnTo>
                  <a:lnTo>
                    <a:pt x="401954" y="409765"/>
                  </a:lnTo>
                  <a:lnTo>
                    <a:pt x="430705" y="374243"/>
                  </a:lnTo>
                  <a:lnTo>
                    <a:pt x="452413" y="333470"/>
                  </a:lnTo>
                  <a:lnTo>
                    <a:pt x="466132" y="288411"/>
                  </a:lnTo>
                  <a:lnTo>
                    <a:pt x="470915" y="240029"/>
                  </a:lnTo>
                  <a:lnTo>
                    <a:pt x="466132" y="191648"/>
                  </a:lnTo>
                  <a:lnTo>
                    <a:pt x="452413" y="146589"/>
                  </a:lnTo>
                  <a:lnTo>
                    <a:pt x="430705" y="105816"/>
                  </a:lnTo>
                  <a:lnTo>
                    <a:pt x="401954" y="70294"/>
                  </a:lnTo>
                  <a:lnTo>
                    <a:pt x="367108" y="40987"/>
                  </a:lnTo>
                  <a:lnTo>
                    <a:pt x="327112" y="18859"/>
                  </a:lnTo>
                  <a:lnTo>
                    <a:pt x="282913" y="4875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94882" y="4409694"/>
              <a:ext cx="471170" cy="480059"/>
            </a:xfrm>
            <a:custGeom>
              <a:avLst/>
              <a:gdLst/>
              <a:ahLst/>
              <a:cxnLst/>
              <a:rect l="l" t="t" r="r" b="b"/>
              <a:pathLst>
                <a:path w="471170" h="480060">
                  <a:moveTo>
                    <a:pt x="0" y="240029"/>
                  </a:moveTo>
                  <a:lnTo>
                    <a:pt x="4783" y="191648"/>
                  </a:lnTo>
                  <a:lnTo>
                    <a:pt x="18502" y="146589"/>
                  </a:lnTo>
                  <a:lnTo>
                    <a:pt x="40210" y="105816"/>
                  </a:lnTo>
                  <a:lnTo>
                    <a:pt x="68960" y="70294"/>
                  </a:lnTo>
                  <a:lnTo>
                    <a:pt x="103807" y="40987"/>
                  </a:lnTo>
                  <a:lnTo>
                    <a:pt x="143803" y="18859"/>
                  </a:lnTo>
                  <a:lnTo>
                    <a:pt x="188002" y="4875"/>
                  </a:lnTo>
                  <a:lnTo>
                    <a:pt x="235458" y="0"/>
                  </a:lnTo>
                  <a:lnTo>
                    <a:pt x="282913" y="4875"/>
                  </a:lnTo>
                  <a:lnTo>
                    <a:pt x="327112" y="18859"/>
                  </a:lnTo>
                  <a:lnTo>
                    <a:pt x="367108" y="40987"/>
                  </a:lnTo>
                  <a:lnTo>
                    <a:pt x="401954" y="70294"/>
                  </a:lnTo>
                  <a:lnTo>
                    <a:pt x="430705" y="105816"/>
                  </a:lnTo>
                  <a:lnTo>
                    <a:pt x="452413" y="146589"/>
                  </a:lnTo>
                  <a:lnTo>
                    <a:pt x="466132" y="191648"/>
                  </a:lnTo>
                  <a:lnTo>
                    <a:pt x="470915" y="240029"/>
                  </a:lnTo>
                  <a:lnTo>
                    <a:pt x="466132" y="288411"/>
                  </a:lnTo>
                  <a:lnTo>
                    <a:pt x="452413" y="333470"/>
                  </a:lnTo>
                  <a:lnTo>
                    <a:pt x="430705" y="374243"/>
                  </a:lnTo>
                  <a:lnTo>
                    <a:pt x="401954" y="409765"/>
                  </a:lnTo>
                  <a:lnTo>
                    <a:pt x="367108" y="439072"/>
                  </a:lnTo>
                  <a:lnTo>
                    <a:pt x="327112" y="461200"/>
                  </a:lnTo>
                  <a:lnTo>
                    <a:pt x="282913" y="475184"/>
                  </a:lnTo>
                  <a:lnTo>
                    <a:pt x="235458" y="480059"/>
                  </a:lnTo>
                  <a:lnTo>
                    <a:pt x="188002" y="475184"/>
                  </a:lnTo>
                  <a:lnTo>
                    <a:pt x="143803" y="461200"/>
                  </a:lnTo>
                  <a:lnTo>
                    <a:pt x="103807" y="439072"/>
                  </a:lnTo>
                  <a:lnTo>
                    <a:pt x="68961" y="409765"/>
                  </a:lnTo>
                  <a:lnTo>
                    <a:pt x="40210" y="374243"/>
                  </a:lnTo>
                  <a:lnTo>
                    <a:pt x="18502" y="333470"/>
                  </a:lnTo>
                  <a:lnTo>
                    <a:pt x="4783" y="288411"/>
                  </a:lnTo>
                  <a:lnTo>
                    <a:pt x="0" y="240029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391147" y="4493463"/>
            <a:ext cx="278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39284" y="4408932"/>
            <a:ext cx="471170" cy="480059"/>
          </a:xfrm>
          <a:custGeom>
            <a:avLst/>
            <a:gdLst/>
            <a:ahLst/>
            <a:cxnLst/>
            <a:rect l="l" t="t" r="r" b="b"/>
            <a:pathLst>
              <a:path w="471170" h="480060">
                <a:moveTo>
                  <a:pt x="235457" y="0"/>
                </a:moveTo>
                <a:lnTo>
                  <a:pt x="188002" y="4875"/>
                </a:lnTo>
                <a:lnTo>
                  <a:pt x="143803" y="18859"/>
                </a:lnTo>
                <a:lnTo>
                  <a:pt x="103807" y="40987"/>
                </a:lnTo>
                <a:lnTo>
                  <a:pt x="68960" y="70294"/>
                </a:lnTo>
                <a:lnTo>
                  <a:pt x="40210" y="105816"/>
                </a:lnTo>
                <a:lnTo>
                  <a:pt x="18502" y="146589"/>
                </a:lnTo>
                <a:lnTo>
                  <a:pt x="4783" y="191648"/>
                </a:lnTo>
                <a:lnTo>
                  <a:pt x="0" y="240030"/>
                </a:lnTo>
                <a:lnTo>
                  <a:pt x="4783" y="288411"/>
                </a:lnTo>
                <a:lnTo>
                  <a:pt x="18502" y="333470"/>
                </a:lnTo>
                <a:lnTo>
                  <a:pt x="40210" y="374243"/>
                </a:lnTo>
                <a:lnTo>
                  <a:pt x="68960" y="409765"/>
                </a:lnTo>
                <a:lnTo>
                  <a:pt x="103807" y="439072"/>
                </a:lnTo>
                <a:lnTo>
                  <a:pt x="143803" y="461200"/>
                </a:lnTo>
                <a:lnTo>
                  <a:pt x="188002" y="475184"/>
                </a:lnTo>
                <a:lnTo>
                  <a:pt x="235457" y="480060"/>
                </a:lnTo>
                <a:lnTo>
                  <a:pt x="282913" y="475184"/>
                </a:lnTo>
                <a:lnTo>
                  <a:pt x="327112" y="461200"/>
                </a:lnTo>
                <a:lnTo>
                  <a:pt x="367108" y="439072"/>
                </a:lnTo>
                <a:lnTo>
                  <a:pt x="401955" y="409765"/>
                </a:lnTo>
                <a:lnTo>
                  <a:pt x="430705" y="374243"/>
                </a:lnTo>
                <a:lnTo>
                  <a:pt x="452413" y="333470"/>
                </a:lnTo>
                <a:lnTo>
                  <a:pt x="466132" y="288411"/>
                </a:lnTo>
                <a:lnTo>
                  <a:pt x="470915" y="240030"/>
                </a:lnTo>
                <a:lnTo>
                  <a:pt x="466132" y="191648"/>
                </a:lnTo>
                <a:lnTo>
                  <a:pt x="452413" y="146589"/>
                </a:lnTo>
                <a:lnTo>
                  <a:pt x="430705" y="105816"/>
                </a:lnTo>
                <a:lnTo>
                  <a:pt x="401954" y="70294"/>
                </a:lnTo>
                <a:lnTo>
                  <a:pt x="367108" y="40987"/>
                </a:lnTo>
                <a:lnTo>
                  <a:pt x="327112" y="18859"/>
                </a:lnTo>
                <a:lnTo>
                  <a:pt x="282913" y="4875"/>
                </a:lnTo>
                <a:lnTo>
                  <a:pt x="2354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036565" y="4493463"/>
            <a:ext cx="279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57900" y="5067300"/>
            <a:ext cx="1178560" cy="478790"/>
          </a:xfrm>
          <a:custGeom>
            <a:avLst/>
            <a:gdLst/>
            <a:ahLst/>
            <a:cxnLst/>
            <a:rect l="l" t="t" r="r" b="b"/>
            <a:pathLst>
              <a:path w="1178559" h="478789">
                <a:moveTo>
                  <a:pt x="470916" y="239268"/>
                </a:moveTo>
                <a:lnTo>
                  <a:pt x="466128" y="191033"/>
                </a:lnTo>
                <a:lnTo>
                  <a:pt x="452412" y="146113"/>
                </a:lnTo>
                <a:lnTo>
                  <a:pt x="430695" y="105473"/>
                </a:lnTo>
                <a:lnTo>
                  <a:pt x="401955" y="70065"/>
                </a:lnTo>
                <a:lnTo>
                  <a:pt x="367106" y="40855"/>
                </a:lnTo>
                <a:lnTo>
                  <a:pt x="327101" y="18796"/>
                </a:lnTo>
                <a:lnTo>
                  <a:pt x="282905" y="4864"/>
                </a:lnTo>
                <a:lnTo>
                  <a:pt x="235458" y="0"/>
                </a:lnTo>
                <a:lnTo>
                  <a:pt x="187998" y="4864"/>
                </a:lnTo>
                <a:lnTo>
                  <a:pt x="143802" y="18796"/>
                </a:lnTo>
                <a:lnTo>
                  <a:pt x="103797" y="40855"/>
                </a:lnTo>
                <a:lnTo>
                  <a:pt x="68948" y="70065"/>
                </a:lnTo>
                <a:lnTo>
                  <a:pt x="40208" y="105473"/>
                </a:lnTo>
                <a:lnTo>
                  <a:pt x="18491" y="146113"/>
                </a:lnTo>
                <a:lnTo>
                  <a:pt x="4775" y="191033"/>
                </a:lnTo>
                <a:lnTo>
                  <a:pt x="0" y="239268"/>
                </a:lnTo>
                <a:lnTo>
                  <a:pt x="4775" y="287477"/>
                </a:lnTo>
                <a:lnTo>
                  <a:pt x="18491" y="332384"/>
                </a:lnTo>
                <a:lnTo>
                  <a:pt x="40208" y="373024"/>
                </a:lnTo>
                <a:lnTo>
                  <a:pt x="68961" y="408432"/>
                </a:lnTo>
                <a:lnTo>
                  <a:pt x="103797" y="437667"/>
                </a:lnTo>
                <a:lnTo>
                  <a:pt x="143802" y="459727"/>
                </a:lnTo>
                <a:lnTo>
                  <a:pt x="187998" y="473684"/>
                </a:lnTo>
                <a:lnTo>
                  <a:pt x="235458" y="478536"/>
                </a:lnTo>
                <a:lnTo>
                  <a:pt x="282905" y="473684"/>
                </a:lnTo>
                <a:lnTo>
                  <a:pt x="327101" y="459727"/>
                </a:lnTo>
                <a:lnTo>
                  <a:pt x="367106" y="437667"/>
                </a:lnTo>
                <a:lnTo>
                  <a:pt x="401942" y="408444"/>
                </a:lnTo>
                <a:lnTo>
                  <a:pt x="430695" y="373024"/>
                </a:lnTo>
                <a:lnTo>
                  <a:pt x="452412" y="332384"/>
                </a:lnTo>
                <a:lnTo>
                  <a:pt x="466128" y="287477"/>
                </a:lnTo>
                <a:lnTo>
                  <a:pt x="470916" y="239268"/>
                </a:lnTo>
                <a:close/>
              </a:path>
              <a:path w="1178559" h="478789">
                <a:moveTo>
                  <a:pt x="1178052" y="239268"/>
                </a:moveTo>
                <a:lnTo>
                  <a:pt x="1173264" y="191033"/>
                </a:lnTo>
                <a:lnTo>
                  <a:pt x="1159548" y="146113"/>
                </a:lnTo>
                <a:lnTo>
                  <a:pt x="1137831" y="105473"/>
                </a:lnTo>
                <a:lnTo>
                  <a:pt x="1109078" y="70065"/>
                </a:lnTo>
                <a:lnTo>
                  <a:pt x="1074242" y="40855"/>
                </a:lnTo>
                <a:lnTo>
                  <a:pt x="1034237" y="18796"/>
                </a:lnTo>
                <a:lnTo>
                  <a:pt x="990041" y="4864"/>
                </a:lnTo>
                <a:lnTo>
                  <a:pt x="942594" y="0"/>
                </a:lnTo>
                <a:lnTo>
                  <a:pt x="895134" y="4864"/>
                </a:lnTo>
                <a:lnTo>
                  <a:pt x="850938" y="18796"/>
                </a:lnTo>
                <a:lnTo>
                  <a:pt x="810933" y="40855"/>
                </a:lnTo>
                <a:lnTo>
                  <a:pt x="776097" y="70065"/>
                </a:lnTo>
                <a:lnTo>
                  <a:pt x="747344" y="105473"/>
                </a:lnTo>
                <a:lnTo>
                  <a:pt x="725627" y="146113"/>
                </a:lnTo>
                <a:lnTo>
                  <a:pt x="711911" y="191033"/>
                </a:lnTo>
                <a:lnTo>
                  <a:pt x="707136" y="239268"/>
                </a:lnTo>
                <a:lnTo>
                  <a:pt x="711911" y="287477"/>
                </a:lnTo>
                <a:lnTo>
                  <a:pt x="725627" y="332384"/>
                </a:lnTo>
                <a:lnTo>
                  <a:pt x="747344" y="373024"/>
                </a:lnTo>
                <a:lnTo>
                  <a:pt x="776097" y="408432"/>
                </a:lnTo>
                <a:lnTo>
                  <a:pt x="810933" y="437667"/>
                </a:lnTo>
                <a:lnTo>
                  <a:pt x="850938" y="459727"/>
                </a:lnTo>
                <a:lnTo>
                  <a:pt x="895134" y="473684"/>
                </a:lnTo>
                <a:lnTo>
                  <a:pt x="942594" y="478536"/>
                </a:lnTo>
                <a:lnTo>
                  <a:pt x="990041" y="473684"/>
                </a:lnTo>
                <a:lnTo>
                  <a:pt x="1034237" y="459727"/>
                </a:lnTo>
                <a:lnTo>
                  <a:pt x="1074242" y="437667"/>
                </a:lnTo>
                <a:lnTo>
                  <a:pt x="1109078" y="408444"/>
                </a:lnTo>
                <a:lnTo>
                  <a:pt x="1137831" y="373024"/>
                </a:lnTo>
                <a:lnTo>
                  <a:pt x="1159548" y="332384"/>
                </a:lnTo>
                <a:lnTo>
                  <a:pt x="1173264" y="287477"/>
                </a:lnTo>
                <a:lnTo>
                  <a:pt x="1178052" y="239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155563" y="5152135"/>
            <a:ext cx="9855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8820" algn="l"/>
              </a:tabLst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323844" y="4398264"/>
            <a:ext cx="494030" cy="502920"/>
            <a:chOff x="3323844" y="4398264"/>
            <a:chExt cx="494030" cy="502920"/>
          </a:xfrm>
        </p:grpSpPr>
        <p:sp>
          <p:nvSpPr>
            <p:cNvPr id="30" name="object 30"/>
            <p:cNvSpPr/>
            <p:nvPr/>
          </p:nvSpPr>
          <p:spPr>
            <a:xfrm>
              <a:off x="3335274" y="4409694"/>
              <a:ext cx="471170" cy="480059"/>
            </a:xfrm>
            <a:custGeom>
              <a:avLst/>
              <a:gdLst/>
              <a:ahLst/>
              <a:cxnLst/>
              <a:rect l="l" t="t" r="r" b="b"/>
              <a:pathLst>
                <a:path w="471170" h="480060">
                  <a:moveTo>
                    <a:pt x="235458" y="0"/>
                  </a:moveTo>
                  <a:lnTo>
                    <a:pt x="188002" y="4875"/>
                  </a:lnTo>
                  <a:lnTo>
                    <a:pt x="143803" y="18859"/>
                  </a:lnTo>
                  <a:lnTo>
                    <a:pt x="103807" y="40987"/>
                  </a:lnTo>
                  <a:lnTo>
                    <a:pt x="68960" y="70294"/>
                  </a:lnTo>
                  <a:lnTo>
                    <a:pt x="40210" y="105816"/>
                  </a:lnTo>
                  <a:lnTo>
                    <a:pt x="18502" y="146589"/>
                  </a:lnTo>
                  <a:lnTo>
                    <a:pt x="4783" y="191648"/>
                  </a:lnTo>
                  <a:lnTo>
                    <a:pt x="0" y="240029"/>
                  </a:lnTo>
                  <a:lnTo>
                    <a:pt x="4783" y="288411"/>
                  </a:lnTo>
                  <a:lnTo>
                    <a:pt x="18502" y="333470"/>
                  </a:lnTo>
                  <a:lnTo>
                    <a:pt x="40210" y="374243"/>
                  </a:lnTo>
                  <a:lnTo>
                    <a:pt x="68961" y="409765"/>
                  </a:lnTo>
                  <a:lnTo>
                    <a:pt x="103807" y="439072"/>
                  </a:lnTo>
                  <a:lnTo>
                    <a:pt x="143803" y="461200"/>
                  </a:lnTo>
                  <a:lnTo>
                    <a:pt x="188002" y="475184"/>
                  </a:lnTo>
                  <a:lnTo>
                    <a:pt x="235458" y="480059"/>
                  </a:lnTo>
                  <a:lnTo>
                    <a:pt x="282913" y="475184"/>
                  </a:lnTo>
                  <a:lnTo>
                    <a:pt x="327112" y="461200"/>
                  </a:lnTo>
                  <a:lnTo>
                    <a:pt x="367108" y="439072"/>
                  </a:lnTo>
                  <a:lnTo>
                    <a:pt x="401955" y="409765"/>
                  </a:lnTo>
                  <a:lnTo>
                    <a:pt x="430705" y="374243"/>
                  </a:lnTo>
                  <a:lnTo>
                    <a:pt x="452413" y="333470"/>
                  </a:lnTo>
                  <a:lnTo>
                    <a:pt x="466132" y="288411"/>
                  </a:lnTo>
                  <a:lnTo>
                    <a:pt x="470915" y="240029"/>
                  </a:lnTo>
                  <a:lnTo>
                    <a:pt x="466132" y="191648"/>
                  </a:lnTo>
                  <a:lnTo>
                    <a:pt x="452413" y="146589"/>
                  </a:lnTo>
                  <a:lnTo>
                    <a:pt x="430705" y="105816"/>
                  </a:lnTo>
                  <a:lnTo>
                    <a:pt x="401955" y="70294"/>
                  </a:lnTo>
                  <a:lnTo>
                    <a:pt x="367108" y="40987"/>
                  </a:lnTo>
                  <a:lnTo>
                    <a:pt x="327112" y="18859"/>
                  </a:lnTo>
                  <a:lnTo>
                    <a:pt x="282913" y="4875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35274" y="4409694"/>
              <a:ext cx="471170" cy="480059"/>
            </a:xfrm>
            <a:custGeom>
              <a:avLst/>
              <a:gdLst/>
              <a:ahLst/>
              <a:cxnLst/>
              <a:rect l="l" t="t" r="r" b="b"/>
              <a:pathLst>
                <a:path w="471170" h="480060">
                  <a:moveTo>
                    <a:pt x="0" y="240029"/>
                  </a:moveTo>
                  <a:lnTo>
                    <a:pt x="4783" y="191648"/>
                  </a:lnTo>
                  <a:lnTo>
                    <a:pt x="18502" y="146589"/>
                  </a:lnTo>
                  <a:lnTo>
                    <a:pt x="40210" y="105816"/>
                  </a:lnTo>
                  <a:lnTo>
                    <a:pt x="68960" y="70294"/>
                  </a:lnTo>
                  <a:lnTo>
                    <a:pt x="103807" y="40987"/>
                  </a:lnTo>
                  <a:lnTo>
                    <a:pt x="143803" y="18859"/>
                  </a:lnTo>
                  <a:lnTo>
                    <a:pt x="188002" y="4875"/>
                  </a:lnTo>
                  <a:lnTo>
                    <a:pt x="235458" y="0"/>
                  </a:lnTo>
                  <a:lnTo>
                    <a:pt x="282913" y="4875"/>
                  </a:lnTo>
                  <a:lnTo>
                    <a:pt x="327112" y="18859"/>
                  </a:lnTo>
                  <a:lnTo>
                    <a:pt x="367108" y="40987"/>
                  </a:lnTo>
                  <a:lnTo>
                    <a:pt x="401955" y="70294"/>
                  </a:lnTo>
                  <a:lnTo>
                    <a:pt x="430705" y="105816"/>
                  </a:lnTo>
                  <a:lnTo>
                    <a:pt x="452413" y="146589"/>
                  </a:lnTo>
                  <a:lnTo>
                    <a:pt x="466132" y="191648"/>
                  </a:lnTo>
                  <a:lnTo>
                    <a:pt x="470915" y="240029"/>
                  </a:lnTo>
                  <a:lnTo>
                    <a:pt x="466132" y="288411"/>
                  </a:lnTo>
                  <a:lnTo>
                    <a:pt x="452413" y="333470"/>
                  </a:lnTo>
                  <a:lnTo>
                    <a:pt x="430705" y="374243"/>
                  </a:lnTo>
                  <a:lnTo>
                    <a:pt x="401955" y="409765"/>
                  </a:lnTo>
                  <a:lnTo>
                    <a:pt x="367108" y="439072"/>
                  </a:lnTo>
                  <a:lnTo>
                    <a:pt x="327112" y="461200"/>
                  </a:lnTo>
                  <a:lnTo>
                    <a:pt x="282913" y="475184"/>
                  </a:lnTo>
                  <a:lnTo>
                    <a:pt x="235458" y="480059"/>
                  </a:lnTo>
                  <a:lnTo>
                    <a:pt x="188002" y="475184"/>
                  </a:lnTo>
                  <a:lnTo>
                    <a:pt x="143803" y="461200"/>
                  </a:lnTo>
                  <a:lnTo>
                    <a:pt x="103807" y="439072"/>
                  </a:lnTo>
                  <a:lnTo>
                    <a:pt x="68961" y="409765"/>
                  </a:lnTo>
                  <a:lnTo>
                    <a:pt x="40210" y="374243"/>
                  </a:lnTo>
                  <a:lnTo>
                    <a:pt x="18502" y="333470"/>
                  </a:lnTo>
                  <a:lnTo>
                    <a:pt x="4783" y="288411"/>
                  </a:lnTo>
                  <a:lnTo>
                    <a:pt x="0" y="240029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431794" y="4493463"/>
            <a:ext cx="279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47900" y="5759196"/>
            <a:ext cx="471170" cy="478790"/>
          </a:xfrm>
          <a:custGeom>
            <a:avLst/>
            <a:gdLst/>
            <a:ahLst/>
            <a:cxnLst/>
            <a:rect l="l" t="t" r="r" b="b"/>
            <a:pathLst>
              <a:path w="471169" h="478789">
                <a:moveTo>
                  <a:pt x="235457" y="0"/>
                </a:moveTo>
                <a:lnTo>
                  <a:pt x="188002" y="4861"/>
                </a:lnTo>
                <a:lnTo>
                  <a:pt x="143803" y="18802"/>
                </a:lnTo>
                <a:lnTo>
                  <a:pt x="103807" y="40863"/>
                </a:lnTo>
                <a:lnTo>
                  <a:pt x="68961" y="70080"/>
                </a:lnTo>
                <a:lnTo>
                  <a:pt x="40210" y="105491"/>
                </a:lnTo>
                <a:lnTo>
                  <a:pt x="18502" y="146134"/>
                </a:lnTo>
                <a:lnTo>
                  <a:pt x="4783" y="191047"/>
                </a:lnTo>
                <a:lnTo>
                  <a:pt x="0" y="239267"/>
                </a:lnTo>
                <a:lnTo>
                  <a:pt x="4783" y="287488"/>
                </a:lnTo>
                <a:lnTo>
                  <a:pt x="18502" y="332401"/>
                </a:lnTo>
                <a:lnTo>
                  <a:pt x="40210" y="373044"/>
                </a:lnTo>
                <a:lnTo>
                  <a:pt x="68960" y="408455"/>
                </a:lnTo>
                <a:lnTo>
                  <a:pt x="103807" y="437672"/>
                </a:lnTo>
                <a:lnTo>
                  <a:pt x="143803" y="459733"/>
                </a:lnTo>
                <a:lnTo>
                  <a:pt x="188002" y="473674"/>
                </a:lnTo>
                <a:lnTo>
                  <a:pt x="235457" y="478535"/>
                </a:lnTo>
                <a:lnTo>
                  <a:pt x="282913" y="473674"/>
                </a:lnTo>
                <a:lnTo>
                  <a:pt x="327112" y="459733"/>
                </a:lnTo>
                <a:lnTo>
                  <a:pt x="367108" y="437672"/>
                </a:lnTo>
                <a:lnTo>
                  <a:pt x="401955" y="408455"/>
                </a:lnTo>
                <a:lnTo>
                  <a:pt x="430705" y="373044"/>
                </a:lnTo>
                <a:lnTo>
                  <a:pt x="452413" y="332401"/>
                </a:lnTo>
                <a:lnTo>
                  <a:pt x="466132" y="287488"/>
                </a:lnTo>
                <a:lnTo>
                  <a:pt x="470916" y="239267"/>
                </a:lnTo>
                <a:lnTo>
                  <a:pt x="466132" y="191047"/>
                </a:lnTo>
                <a:lnTo>
                  <a:pt x="452413" y="146134"/>
                </a:lnTo>
                <a:lnTo>
                  <a:pt x="430705" y="105491"/>
                </a:lnTo>
                <a:lnTo>
                  <a:pt x="401955" y="70080"/>
                </a:lnTo>
                <a:lnTo>
                  <a:pt x="367108" y="40863"/>
                </a:lnTo>
                <a:lnTo>
                  <a:pt x="327112" y="18802"/>
                </a:lnTo>
                <a:lnTo>
                  <a:pt x="282913" y="4861"/>
                </a:lnTo>
                <a:lnTo>
                  <a:pt x="23545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407666" y="5842812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743200" y="5053584"/>
            <a:ext cx="495300" cy="501650"/>
            <a:chOff x="2743200" y="5053584"/>
            <a:chExt cx="495300" cy="501650"/>
          </a:xfrm>
        </p:grpSpPr>
        <p:sp>
          <p:nvSpPr>
            <p:cNvPr id="36" name="object 36"/>
            <p:cNvSpPr/>
            <p:nvPr/>
          </p:nvSpPr>
          <p:spPr>
            <a:xfrm>
              <a:off x="2754629" y="5065014"/>
              <a:ext cx="472440" cy="478790"/>
            </a:xfrm>
            <a:custGeom>
              <a:avLst/>
              <a:gdLst/>
              <a:ahLst/>
              <a:cxnLst/>
              <a:rect l="l" t="t" r="r" b="b"/>
              <a:pathLst>
                <a:path w="472439" h="478789">
                  <a:moveTo>
                    <a:pt x="236219" y="0"/>
                  </a:moveTo>
                  <a:lnTo>
                    <a:pt x="188622" y="4858"/>
                  </a:lnTo>
                  <a:lnTo>
                    <a:pt x="144285" y="18794"/>
                  </a:lnTo>
                  <a:lnTo>
                    <a:pt x="104161" y="40846"/>
                  </a:lnTo>
                  <a:lnTo>
                    <a:pt x="69199" y="70056"/>
                  </a:lnTo>
                  <a:lnTo>
                    <a:pt x="40351" y="105463"/>
                  </a:lnTo>
                  <a:lnTo>
                    <a:pt x="18567" y="146107"/>
                  </a:lnTo>
                  <a:lnTo>
                    <a:pt x="4800" y="191029"/>
                  </a:lnTo>
                  <a:lnTo>
                    <a:pt x="0" y="239268"/>
                  </a:lnTo>
                  <a:lnTo>
                    <a:pt x="4800" y="287506"/>
                  </a:lnTo>
                  <a:lnTo>
                    <a:pt x="18567" y="332428"/>
                  </a:lnTo>
                  <a:lnTo>
                    <a:pt x="40351" y="373072"/>
                  </a:lnTo>
                  <a:lnTo>
                    <a:pt x="69199" y="408479"/>
                  </a:lnTo>
                  <a:lnTo>
                    <a:pt x="104161" y="437689"/>
                  </a:lnTo>
                  <a:lnTo>
                    <a:pt x="144285" y="459741"/>
                  </a:lnTo>
                  <a:lnTo>
                    <a:pt x="188622" y="473677"/>
                  </a:lnTo>
                  <a:lnTo>
                    <a:pt x="236219" y="478536"/>
                  </a:lnTo>
                  <a:lnTo>
                    <a:pt x="283817" y="473677"/>
                  </a:lnTo>
                  <a:lnTo>
                    <a:pt x="328154" y="459741"/>
                  </a:lnTo>
                  <a:lnTo>
                    <a:pt x="368278" y="437689"/>
                  </a:lnTo>
                  <a:lnTo>
                    <a:pt x="403240" y="408479"/>
                  </a:lnTo>
                  <a:lnTo>
                    <a:pt x="432088" y="373072"/>
                  </a:lnTo>
                  <a:lnTo>
                    <a:pt x="453872" y="332428"/>
                  </a:lnTo>
                  <a:lnTo>
                    <a:pt x="467639" y="287506"/>
                  </a:lnTo>
                  <a:lnTo>
                    <a:pt x="472439" y="239268"/>
                  </a:lnTo>
                  <a:lnTo>
                    <a:pt x="467639" y="191029"/>
                  </a:lnTo>
                  <a:lnTo>
                    <a:pt x="453872" y="146107"/>
                  </a:lnTo>
                  <a:lnTo>
                    <a:pt x="432088" y="105463"/>
                  </a:lnTo>
                  <a:lnTo>
                    <a:pt x="403240" y="70056"/>
                  </a:lnTo>
                  <a:lnTo>
                    <a:pt x="368278" y="40846"/>
                  </a:lnTo>
                  <a:lnTo>
                    <a:pt x="328154" y="18794"/>
                  </a:lnTo>
                  <a:lnTo>
                    <a:pt x="283817" y="4858"/>
                  </a:lnTo>
                  <a:lnTo>
                    <a:pt x="2362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54629" y="5065014"/>
              <a:ext cx="472440" cy="478790"/>
            </a:xfrm>
            <a:custGeom>
              <a:avLst/>
              <a:gdLst/>
              <a:ahLst/>
              <a:cxnLst/>
              <a:rect l="l" t="t" r="r" b="b"/>
              <a:pathLst>
                <a:path w="472439" h="478789">
                  <a:moveTo>
                    <a:pt x="0" y="239268"/>
                  </a:moveTo>
                  <a:lnTo>
                    <a:pt x="4800" y="191029"/>
                  </a:lnTo>
                  <a:lnTo>
                    <a:pt x="18567" y="146107"/>
                  </a:lnTo>
                  <a:lnTo>
                    <a:pt x="40351" y="105463"/>
                  </a:lnTo>
                  <a:lnTo>
                    <a:pt x="69199" y="70056"/>
                  </a:lnTo>
                  <a:lnTo>
                    <a:pt x="104161" y="40846"/>
                  </a:lnTo>
                  <a:lnTo>
                    <a:pt x="144285" y="18794"/>
                  </a:lnTo>
                  <a:lnTo>
                    <a:pt x="188622" y="4858"/>
                  </a:lnTo>
                  <a:lnTo>
                    <a:pt x="236219" y="0"/>
                  </a:lnTo>
                  <a:lnTo>
                    <a:pt x="283817" y="4858"/>
                  </a:lnTo>
                  <a:lnTo>
                    <a:pt x="328154" y="18794"/>
                  </a:lnTo>
                  <a:lnTo>
                    <a:pt x="368278" y="40846"/>
                  </a:lnTo>
                  <a:lnTo>
                    <a:pt x="403240" y="70056"/>
                  </a:lnTo>
                  <a:lnTo>
                    <a:pt x="432088" y="105463"/>
                  </a:lnTo>
                  <a:lnTo>
                    <a:pt x="453872" y="146107"/>
                  </a:lnTo>
                  <a:lnTo>
                    <a:pt x="467639" y="191029"/>
                  </a:lnTo>
                  <a:lnTo>
                    <a:pt x="472439" y="239268"/>
                  </a:lnTo>
                  <a:lnTo>
                    <a:pt x="467639" y="287506"/>
                  </a:lnTo>
                  <a:lnTo>
                    <a:pt x="453872" y="332428"/>
                  </a:lnTo>
                  <a:lnTo>
                    <a:pt x="432088" y="373072"/>
                  </a:lnTo>
                  <a:lnTo>
                    <a:pt x="403240" y="408479"/>
                  </a:lnTo>
                  <a:lnTo>
                    <a:pt x="368278" y="437689"/>
                  </a:lnTo>
                  <a:lnTo>
                    <a:pt x="328154" y="459741"/>
                  </a:lnTo>
                  <a:lnTo>
                    <a:pt x="283817" y="473677"/>
                  </a:lnTo>
                  <a:lnTo>
                    <a:pt x="236219" y="478536"/>
                  </a:lnTo>
                  <a:lnTo>
                    <a:pt x="188622" y="473677"/>
                  </a:lnTo>
                  <a:lnTo>
                    <a:pt x="144285" y="459741"/>
                  </a:lnTo>
                  <a:lnTo>
                    <a:pt x="104161" y="437689"/>
                  </a:lnTo>
                  <a:lnTo>
                    <a:pt x="69199" y="408479"/>
                  </a:lnTo>
                  <a:lnTo>
                    <a:pt x="40351" y="373072"/>
                  </a:lnTo>
                  <a:lnTo>
                    <a:pt x="18567" y="332428"/>
                  </a:lnTo>
                  <a:lnTo>
                    <a:pt x="4800" y="287506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766441" y="4746116"/>
            <a:ext cx="363855" cy="70231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  <a:p>
            <a:pPr marL="97155">
              <a:lnSpc>
                <a:spcPct val="100000"/>
              </a:lnSpc>
              <a:spcBef>
                <a:spcPts val="505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089404" y="3625596"/>
            <a:ext cx="3571240" cy="1961514"/>
            <a:chOff x="2089404" y="3625596"/>
            <a:chExt cx="3571240" cy="1961514"/>
          </a:xfrm>
        </p:grpSpPr>
        <p:sp>
          <p:nvSpPr>
            <p:cNvPr id="40" name="object 40"/>
            <p:cNvSpPr/>
            <p:nvPr/>
          </p:nvSpPr>
          <p:spPr>
            <a:xfrm>
              <a:off x="3156966" y="4819650"/>
              <a:ext cx="247650" cy="316230"/>
            </a:xfrm>
            <a:custGeom>
              <a:avLst/>
              <a:gdLst/>
              <a:ahLst/>
              <a:cxnLst/>
              <a:rect l="l" t="t" r="r" b="b"/>
              <a:pathLst>
                <a:path w="247650" h="316229">
                  <a:moveTo>
                    <a:pt x="247142" y="0"/>
                  </a:moveTo>
                  <a:lnTo>
                    <a:pt x="0" y="31597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93976" y="3630168"/>
              <a:ext cx="3561715" cy="841375"/>
            </a:xfrm>
            <a:custGeom>
              <a:avLst/>
              <a:gdLst/>
              <a:ahLst/>
              <a:cxnLst/>
              <a:rect l="l" t="t" r="r" b="b"/>
              <a:pathLst>
                <a:path w="3561715" h="841375">
                  <a:moveTo>
                    <a:pt x="2209800" y="0"/>
                  </a:moveTo>
                  <a:lnTo>
                    <a:pt x="3561588" y="241807"/>
                  </a:lnTo>
                </a:path>
                <a:path w="3561715" h="841375">
                  <a:moveTo>
                    <a:pt x="1876552" y="0"/>
                  </a:moveTo>
                  <a:lnTo>
                    <a:pt x="1054608" y="181990"/>
                  </a:lnTo>
                </a:path>
                <a:path w="3561715" h="841375">
                  <a:moveTo>
                    <a:pt x="720090" y="539495"/>
                  </a:moveTo>
                  <a:lnTo>
                    <a:pt x="0" y="84112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708654" y="4869942"/>
              <a:ext cx="294640" cy="360045"/>
            </a:xfrm>
            <a:custGeom>
              <a:avLst/>
              <a:gdLst/>
              <a:ahLst/>
              <a:cxnLst/>
              <a:rect l="l" t="t" r="r" b="b"/>
              <a:pathLst>
                <a:path w="294639" h="360045">
                  <a:moveTo>
                    <a:pt x="0" y="0"/>
                  </a:moveTo>
                  <a:lnTo>
                    <a:pt x="294132" y="35966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25239" y="5108448"/>
              <a:ext cx="472440" cy="478790"/>
            </a:xfrm>
            <a:custGeom>
              <a:avLst/>
              <a:gdLst/>
              <a:ahLst/>
              <a:cxnLst/>
              <a:rect l="l" t="t" r="r" b="b"/>
              <a:pathLst>
                <a:path w="472439" h="478789">
                  <a:moveTo>
                    <a:pt x="236220" y="0"/>
                  </a:moveTo>
                  <a:lnTo>
                    <a:pt x="188622" y="4858"/>
                  </a:lnTo>
                  <a:lnTo>
                    <a:pt x="144285" y="18794"/>
                  </a:lnTo>
                  <a:lnTo>
                    <a:pt x="104161" y="40846"/>
                  </a:lnTo>
                  <a:lnTo>
                    <a:pt x="69199" y="70056"/>
                  </a:lnTo>
                  <a:lnTo>
                    <a:pt x="40351" y="105463"/>
                  </a:lnTo>
                  <a:lnTo>
                    <a:pt x="18567" y="146107"/>
                  </a:lnTo>
                  <a:lnTo>
                    <a:pt x="4800" y="191029"/>
                  </a:lnTo>
                  <a:lnTo>
                    <a:pt x="0" y="239267"/>
                  </a:lnTo>
                  <a:lnTo>
                    <a:pt x="4800" y="287506"/>
                  </a:lnTo>
                  <a:lnTo>
                    <a:pt x="18567" y="332428"/>
                  </a:lnTo>
                  <a:lnTo>
                    <a:pt x="40351" y="373072"/>
                  </a:lnTo>
                  <a:lnTo>
                    <a:pt x="69199" y="408479"/>
                  </a:lnTo>
                  <a:lnTo>
                    <a:pt x="104161" y="437689"/>
                  </a:lnTo>
                  <a:lnTo>
                    <a:pt x="144285" y="459741"/>
                  </a:lnTo>
                  <a:lnTo>
                    <a:pt x="188622" y="473677"/>
                  </a:lnTo>
                  <a:lnTo>
                    <a:pt x="236220" y="478535"/>
                  </a:lnTo>
                  <a:lnTo>
                    <a:pt x="283817" y="473677"/>
                  </a:lnTo>
                  <a:lnTo>
                    <a:pt x="328154" y="459741"/>
                  </a:lnTo>
                  <a:lnTo>
                    <a:pt x="368278" y="437689"/>
                  </a:lnTo>
                  <a:lnTo>
                    <a:pt x="403240" y="408479"/>
                  </a:lnTo>
                  <a:lnTo>
                    <a:pt x="432088" y="373072"/>
                  </a:lnTo>
                  <a:lnTo>
                    <a:pt x="453872" y="332428"/>
                  </a:lnTo>
                  <a:lnTo>
                    <a:pt x="467639" y="287506"/>
                  </a:lnTo>
                  <a:lnTo>
                    <a:pt x="472439" y="239267"/>
                  </a:lnTo>
                  <a:lnTo>
                    <a:pt x="467639" y="191029"/>
                  </a:lnTo>
                  <a:lnTo>
                    <a:pt x="453872" y="146107"/>
                  </a:lnTo>
                  <a:lnTo>
                    <a:pt x="432088" y="105463"/>
                  </a:lnTo>
                  <a:lnTo>
                    <a:pt x="403240" y="70056"/>
                  </a:lnTo>
                  <a:lnTo>
                    <a:pt x="368278" y="40846"/>
                  </a:lnTo>
                  <a:lnTo>
                    <a:pt x="328154" y="18794"/>
                  </a:lnTo>
                  <a:lnTo>
                    <a:pt x="283817" y="4858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922903" y="519302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1165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AC0000"/>
                </a:solidFill>
              </a:rPr>
              <a:t>Ör</a:t>
            </a:r>
            <a:r>
              <a:rPr sz="3600" spc="10" dirty="0">
                <a:solidFill>
                  <a:srgbClr val="AC0000"/>
                </a:solidFill>
              </a:rPr>
              <a:t>n</a:t>
            </a:r>
            <a:r>
              <a:rPr sz="3600" dirty="0">
                <a:solidFill>
                  <a:srgbClr val="AC0000"/>
                </a:solidFill>
              </a:rPr>
              <a:t>ek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2337308"/>
            <a:ext cx="4058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Adım 4: </a:t>
            </a:r>
            <a:r>
              <a:rPr sz="2400" spc="-20" dirty="0">
                <a:solidFill>
                  <a:srgbClr val="2F2F2F"/>
                </a:solidFill>
                <a:latin typeface="Calibri"/>
                <a:cs typeface="Calibri"/>
              </a:rPr>
              <a:t>Kök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değerini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siyah</a:t>
            </a:r>
            <a:r>
              <a:rPr sz="2400" spc="-114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yap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2523" y="6041237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89148" y="3337559"/>
            <a:ext cx="3865245" cy="1998345"/>
            <a:chOff x="3089148" y="3337559"/>
            <a:chExt cx="3865245" cy="1998345"/>
          </a:xfrm>
        </p:grpSpPr>
        <p:sp>
          <p:nvSpPr>
            <p:cNvPr id="6" name="object 6"/>
            <p:cNvSpPr/>
            <p:nvPr/>
          </p:nvSpPr>
          <p:spPr>
            <a:xfrm>
              <a:off x="3100578" y="4306061"/>
              <a:ext cx="3842385" cy="1018540"/>
            </a:xfrm>
            <a:custGeom>
              <a:avLst/>
              <a:gdLst/>
              <a:ahLst/>
              <a:cxnLst/>
              <a:rect l="l" t="t" r="r" b="b"/>
              <a:pathLst>
                <a:path w="3842384" h="1018539">
                  <a:moveTo>
                    <a:pt x="2900172" y="0"/>
                  </a:moveTo>
                  <a:lnTo>
                    <a:pt x="3311652" y="300227"/>
                  </a:lnTo>
                </a:path>
                <a:path w="3842384" h="1018539">
                  <a:moveTo>
                    <a:pt x="3547872" y="658368"/>
                  </a:moveTo>
                  <a:lnTo>
                    <a:pt x="3842004" y="1018032"/>
                  </a:lnTo>
                </a:path>
                <a:path w="3842384" h="1018539">
                  <a:moveTo>
                    <a:pt x="3311652" y="658368"/>
                  </a:moveTo>
                  <a:lnTo>
                    <a:pt x="3194304" y="957072"/>
                  </a:lnTo>
                </a:path>
                <a:path w="3842384" h="1018539">
                  <a:moveTo>
                    <a:pt x="2604516" y="0"/>
                  </a:moveTo>
                  <a:lnTo>
                    <a:pt x="2193036" y="300227"/>
                  </a:lnTo>
                </a:path>
                <a:path w="3842384" h="1018539">
                  <a:moveTo>
                    <a:pt x="0" y="0"/>
                  </a:moveTo>
                  <a:lnTo>
                    <a:pt x="352044" y="35966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02202" y="3348989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1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8" y="478536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5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02202" y="3348989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5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8" y="478536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1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998467" y="3432809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735579" y="3877055"/>
            <a:ext cx="494030" cy="501650"/>
            <a:chOff x="2735579" y="3877055"/>
            <a:chExt cx="494030" cy="501650"/>
          </a:xfrm>
        </p:grpSpPr>
        <p:sp>
          <p:nvSpPr>
            <p:cNvPr id="11" name="object 11"/>
            <p:cNvSpPr/>
            <p:nvPr/>
          </p:nvSpPr>
          <p:spPr>
            <a:xfrm>
              <a:off x="2747009" y="3888485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0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7" y="478536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4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47009" y="3888485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4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7" y="478536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0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905505" y="3971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80972" y="4533900"/>
            <a:ext cx="495300" cy="501650"/>
            <a:chOff x="1680972" y="4533900"/>
            <a:chExt cx="495300" cy="501650"/>
          </a:xfrm>
        </p:grpSpPr>
        <p:sp>
          <p:nvSpPr>
            <p:cNvPr id="15" name="object 15"/>
            <p:cNvSpPr/>
            <p:nvPr/>
          </p:nvSpPr>
          <p:spPr>
            <a:xfrm>
              <a:off x="1692402" y="4545329"/>
              <a:ext cx="472440" cy="478790"/>
            </a:xfrm>
            <a:custGeom>
              <a:avLst/>
              <a:gdLst/>
              <a:ahLst/>
              <a:cxnLst/>
              <a:rect l="l" t="t" r="r" b="b"/>
              <a:pathLst>
                <a:path w="472439" h="478789">
                  <a:moveTo>
                    <a:pt x="236220" y="0"/>
                  </a:moveTo>
                  <a:lnTo>
                    <a:pt x="188622" y="4858"/>
                  </a:lnTo>
                  <a:lnTo>
                    <a:pt x="144285" y="18794"/>
                  </a:lnTo>
                  <a:lnTo>
                    <a:pt x="104161" y="40846"/>
                  </a:lnTo>
                  <a:lnTo>
                    <a:pt x="69199" y="70056"/>
                  </a:lnTo>
                  <a:lnTo>
                    <a:pt x="40351" y="105463"/>
                  </a:lnTo>
                  <a:lnTo>
                    <a:pt x="18567" y="146107"/>
                  </a:lnTo>
                  <a:lnTo>
                    <a:pt x="4800" y="191029"/>
                  </a:lnTo>
                  <a:lnTo>
                    <a:pt x="0" y="239268"/>
                  </a:lnTo>
                  <a:lnTo>
                    <a:pt x="4800" y="287470"/>
                  </a:lnTo>
                  <a:lnTo>
                    <a:pt x="18567" y="332374"/>
                  </a:lnTo>
                  <a:lnTo>
                    <a:pt x="40351" y="373016"/>
                  </a:lnTo>
                  <a:lnTo>
                    <a:pt x="69199" y="408431"/>
                  </a:lnTo>
                  <a:lnTo>
                    <a:pt x="104161" y="437655"/>
                  </a:lnTo>
                  <a:lnTo>
                    <a:pt x="144285" y="459724"/>
                  </a:lnTo>
                  <a:lnTo>
                    <a:pt x="188622" y="473672"/>
                  </a:lnTo>
                  <a:lnTo>
                    <a:pt x="236220" y="478536"/>
                  </a:lnTo>
                  <a:lnTo>
                    <a:pt x="283817" y="473672"/>
                  </a:lnTo>
                  <a:lnTo>
                    <a:pt x="328154" y="459724"/>
                  </a:lnTo>
                  <a:lnTo>
                    <a:pt x="368278" y="437655"/>
                  </a:lnTo>
                  <a:lnTo>
                    <a:pt x="403240" y="408431"/>
                  </a:lnTo>
                  <a:lnTo>
                    <a:pt x="432088" y="373016"/>
                  </a:lnTo>
                  <a:lnTo>
                    <a:pt x="453872" y="332374"/>
                  </a:lnTo>
                  <a:lnTo>
                    <a:pt x="467639" y="287470"/>
                  </a:lnTo>
                  <a:lnTo>
                    <a:pt x="472440" y="239268"/>
                  </a:lnTo>
                  <a:lnTo>
                    <a:pt x="467639" y="191029"/>
                  </a:lnTo>
                  <a:lnTo>
                    <a:pt x="453872" y="146107"/>
                  </a:lnTo>
                  <a:lnTo>
                    <a:pt x="432088" y="105463"/>
                  </a:lnTo>
                  <a:lnTo>
                    <a:pt x="403240" y="70056"/>
                  </a:lnTo>
                  <a:lnTo>
                    <a:pt x="368278" y="40846"/>
                  </a:lnTo>
                  <a:lnTo>
                    <a:pt x="328154" y="18794"/>
                  </a:lnTo>
                  <a:lnTo>
                    <a:pt x="283817" y="4858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92402" y="4545329"/>
              <a:ext cx="472440" cy="478790"/>
            </a:xfrm>
            <a:custGeom>
              <a:avLst/>
              <a:gdLst/>
              <a:ahLst/>
              <a:cxnLst/>
              <a:rect l="l" t="t" r="r" b="b"/>
              <a:pathLst>
                <a:path w="472439" h="478789">
                  <a:moveTo>
                    <a:pt x="0" y="239268"/>
                  </a:moveTo>
                  <a:lnTo>
                    <a:pt x="4800" y="191029"/>
                  </a:lnTo>
                  <a:lnTo>
                    <a:pt x="18567" y="146107"/>
                  </a:lnTo>
                  <a:lnTo>
                    <a:pt x="40351" y="105463"/>
                  </a:lnTo>
                  <a:lnTo>
                    <a:pt x="69199" y="70056"/>
                  </a:lnTo>
                  <a:lnTo>
                    <a:pt x="104161" y="40846"/>
                  </a:lnTo>
                  <a:lnTo>
                    <a:pt x="144285" y="18794"/>
                  </a:lnTo>
                  <a:lnTo>
                    <a:pt x="188622" y="4858"/>
                  </a:lnTo>
                  <a:lnTo>
                    <a:pt x="236220" y="0"/>
                  </a:lnTo>
                  <a:lnTo>
                    <a:pt x="283817" y="4858"/>
                  </a:lnTo>
                  <a:lnTo>
                    <a:pt x="328154" y="18794"/>
                  </a:lnTo>
                  <a:lnTo>
                    <a:pt x="368278" y="40846"/>
                  </a:lnTo>
                  <a:lnTo>
                    <a:pt x="403240" y="70056"/>
                  </a:lnTo>
                  <a:lnTo>
                    <a:pt x="432088" y="105463"/>
                  </a:lnTo>
                  <a:lnTo>
                    <a:pt x="453872" y="146107"/>
                  </a:lnTo>
                  <a:lnTo>
                    <a:pt x="467639" y="191029"/>
                  </a:lnTo>
                  <a:lnTo>
                    <a:pt x="472440" y="239268"/>
                  </a:lnTo>
                  <a:lnTo>
                    <a:pt x="467639" y="287470"/>
                  </a:lnTo>
                  <a:lnTo>
                    <a:pt x="453872" y="332374"/>
                  </a:lnTo>
                  <a:lnTo>
                    <a:pt x="432088" y="373016"/>
                  </a:lnTo>
                  <a:lnTo>
                    <a:pt x="403240" y="408431"/>
                  </a:lnTo>
                  <a:lnTo>
                    <a:pt x="368278" y="437655"/>
                  </a:lnTo>
                  <a:lnTo>
                    <a:pt x="328154" y="459724"/>
                  </a:lnTo>
                  <a:lnTo>
                    <a:pt x="283817" y="473672"/>
                  </a:lnTo>
                  <a:lnTo>
                    <a:pt x="236220" y="478536"/>
                  </a:lnTo>
                  <a:lnTo>
                    <a:pt x="188622" y="473672"/>
                  </a:lnTo>
                  <a:lnTo>
                    <a:pt x="144285" y="459724"/>
                  </a:lnTo>
                  <a:lnTo>
                    <a:pt x="104161" y="437655"/>
                  </a:lnTo>
                  <a:lnTo>
                    <a:pt x="69199" y="408431"/>
                  </a:lnTo>
                  <a:lnTo>
                    <a:pt x="40351" y="373016"/>
                  </a:lnTo>
                  <a:lnTo>
                    <a:pt x="18567" y="332374"/>
                  </a:lnTo>
                  <a:lnTo>
                    <a:pt x="4800" y="287470"/>
                  </a:lnTo>
                  <a:lnTo>
                    <a:pt x="0" y="239268"/>
                  </a:lnTo>
                  <a:close/>
                </a:path>
              </a:pathLst>
            </a:custGeom>
            <a:ln w="22859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851405" y="462940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576315" y="3936491"/>
            <a:ext cx="494030" cy="501650"/>
            <a:chOff x="5576315" y="3936491"/>
            <a:chExt cx="494030" cy="501650"/>
          </a:xfrm>
        </p:grpSpPr>
        <p:sp>
          <p:nvSpPr>
            <p:cNvPr id="19" name="object 19"/>
            <p:cNvSpPr/>
            <p:nvPr/>
          </p:nvSpPr>
          <p:spPr>
            <a:xfrm>
              <a:off x="5587745" y="3947921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0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7" y="478535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5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87745" y="3947921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7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5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7" y="478535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0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7"/>
                  </a:lnTo>
                  <a:close/>
                </a:path>
              </a:pathLst>
            </a:custGeom>
            <a:ln w="22859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684265" y="4031107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283452" y="4533900"/>
            <a:ext cx="494030" cy="501650"/>
            <a:chOff x="6283452" y="4533900"/>
            <a:chExt cx="494030" cy="501650"/>
          </a:xfrm>
        </p:grpSpPr>
        <p:sp>
          <p:nvSpPr>
            <p:cNvPr id="23" name="object 23"/>
            <p:cNvSpPr/>
            <p:nvPr/>
          </p:nvSpPr>
          <p:spPr>
            <a:xfrm>
              <a:off x="6294882" y="4545329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1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8" y="478536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4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94882" y="4545329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4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8" y="478536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1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391147" y="4629404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39284" y="4544567"/>
            <a:ext cx="471170" cy="478790"/>
          </a:xfrm>
          <a:custGeom>
            <a:avLst/>
            <a:gdLst/>
            <a:ahLst/>
            <a:cxnLst/>
            <a:rect l="l" t="t" r="r" b="b"/>
            <a:pathLst>
              <a:path w="471170" h="478789">
                <a:moveTo>
                  <a:pt x="235457" y="0"/>
                </a:moveTo>
                <a:lnTo>
                  <a:pt x="188002" y="4858"/>
                </a:lnTo>
                <a:lnTo>
                  <a:pt x="143803" y="18794"/>
                </a:lnTo>
                <a:lnTo>
                  <a:pt x="103807" y="40846"/>
                </a:lnTo>
                <a:lnTo>
                  <a:pt x="68960" y="70056"/>
                </a:lnTo>
                <a:lnTo>
                  <a:pt x="40210" y="105463"/>
                </a:lnTo>
                <a:lnTo>
                  <a:pt x="18502" y="146107"/>
                </a:lnTo>
                <a:lnTo>
                  <a:pt x="4783" y="191029"/>
                </a:lnTo>
                <a:lnTo>
                  <a:pt x="0" y="239267"/>
                </a:lnTo>
                <a:lnTo>
                  <a:pt x="4783" y="287470"/>
                </a:lnTo>
                <a:lnTo>
                  <a:pt x="18502" y="332374"/>
                </a:lnTo>
                <a:lnTo>
                  <a:pt x="40210" y="373016"/>
                </a:lnTo>
                <a:lnTo>
                  <a:pt x="68960" y="408431"/>
                </a:lnTo>
                <a:lnTo>
                  <a:pt x="103807" y="437655"/>
                </a:lnTo>
                <a:lnTo>
                  <a:pt x="143803" y="459724"/>
                </a:lnTo>
                <a:lnTo>
                  <a:pt x="188002" y="473672"/>
                </a:lnTo>
                <a:lnTo>
                  <a:pt x="235457" y="478535"/>
                </a:lnTo>
                <a:lnTo>
                  <a:pt x="282913" y="473672"/>
                </a:lnTo>
                <a:lnTo>
                  <a:pt x="327112" y="459724"/>
                </a:lnTo>
                <a:lnTo>
                  <a:pt x="367108" y="437655"/>
                </a:lnTo>
                <a:lnTo>
                  <a:pt x="401955" y="408431"/>
                </a:lnTo>
                <a:lnTo>
                  <a:pt x="430705" y="373016"/>
                </a:lnTo>
                <a:lnTo>
                  <a:pt x="452413" y="332374"/>
                </a:lnTo>
                <a:lnTo>
                  <a:pt x="466132" y="287470"/>
                </a:lnTo>
                <a:lnTo>
                  <a:pt x="470915" y="239267"/>
                </a:lnTo>
                <a:lnTo>
                  <a:pt x="466132" y="191029"/>
                </a:lnTo>
                <a:lnTo>
                  <a:pt x="452413" y="146107"/>
                </a:lnTo>
                <a:lnTo>
                  <a:pt x="430705" y="105463"/>
                </a:lnTo>
                <a:lnTo>
                  <a:pt x="401954" y="70056"/>
                </a:lnTo>
                <a:lnTo>
                  <a:pt x="367108" y="40846"/>
                </a:lnTo>
                <a:lnTo>
                  <a:pt x="327112" y="18794"/>
                </a:lnTo>
                <a:lnTo>
                  <a:pt x="282913" y="4858"/>
                </a:lnTo>
                <a:lnTo>
                  <a:pt x="2354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036565" y="4629404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57900" y="5202935"/>
            <a:ext cx="1178560" cy="478790"/>
          </a:xfrm>
          <a:custGeom>
            <a:avLst/>
            <a:gdLst/>
            <a:ahLst/>
            <a:cxnLst/>
            <a:rect l="l" t="t" r="r" b="b"/>
            <a:pathLst>
              <a:path w="1178559" h="478789">
                <a:moveTo>
                  <a:pt x="470916" y="239268"/>
                </a:moveTo>
                <a:lnTo>
                  <a:pt x="466128" y="191033"/>
                </a:lnTo>
                <a:lnTo>
                  <a:pt x="452412" y="146113"/>
                </a:lnTo>
                <a:lnTo>
                  <a:pt x="430695" y="105473"/>
                </a:lnTo>
                <a:lnTo>
                  <a:pt x="401955" y="70065"/>
                </a:lnTo>
                <a:lnTo>
                  <a:pt x="367106" y="40855"/>
                </a:lnTo>
                <a:lnTo>
                  <a:pt x="327101" y="18796"/>
                </a:lnTo>
                <a:lnTo>
                  <a:pt x="282905" y="4864"/>
                </a:lnTo>
                <a:lnTo>
                  <a:pt x="235458" y="0"/>
                </a:lnTo>
                <a:lnTo>
                  <a:pt x="187998" y="4864"/>
                </a:lnTo>
                <a:lnTo>
                  <a:pt x="143802" y="18796"/>
                </a:lnTo>
                <a:lnTo>
                  <a:pt x="103797" y="40855"/>
                </a:lnTo>
                <a:lnTo>
                  <a:pt x="68948" y="70065"/>
                </a:lnTo>
                <a:lnTo>
                  <a:pt x="40208" y="105473"/>
                </a:lnTo>
                <a:lnTo>
                  <a:pt x="18491" y="146113"/>
                </a:lnTo>
                <a:lnTo>
                  <a:pt x="4775" y="191033"/>
                </a:lnTo>
                <a:lnTo>
                  <a:pt x="0" y="239268"/>
                </a:lnTo>
                <a:lnTo>
                  <a:pt x="4775" y="287477"/>
                </a:lnTo>
                <a:lnTo>
                  <a:pt x="18491" y="332384"/>
                </a:lnTo>
                <a:lnTo>
                  <a:pt x="40208" y="373024"/>
                </a:lnTo>
                <a:lnTo>
                  <a:pt x="68961" y="408432"/>
                </a:lnTo>
                <a:lnTo>
                  <a:pt x="103797" y="437667"/>
                </a:lnTo>
                <a:lnTo>
                  <a:pt x="143802" y="459727"/>
                </a:lnTo>
                <a:lnTo>
                  <a:pt x="187998" y="473684"/>
                </a:lnTo>
                <a:lnTo>
                  <a:pt x="235458" y="478536"/>
                </a:lnTo>
                <a:lnTo>
                  <a:pt x="282905" y="473684"/>
                </a:lnTo>
                <a:lnTo>
                  <a:pt x="327101" y="459727"/>
                </a:lnTo>
                <a:lnTo>
                  <a:pt x="367106" y="437667"/>
                </a:lnTo>
                <a:lnTo>
                  <a:pt x="401942" y="408432"/>
                </a:lnTo>
                <a:lnTo>
                  <a:pt x="430695" y="373024"/>
                </a:lnTo>
                <a:lnTo>
                  <a:pt x="452412" y="332384"/>
                </a:lnTo>
                <a:lnTo>
                  <a:pt x="466128" y="287477"/>
                </a:lnTo>
                <a:lnTo>
                  <a:pt x="470916" y="239268"/>
                </a:lnTo>
                <a:close/>
              </a:path>
              <a:path w="1178559" h="478789">
                <a:moveTo>
                  <a:pt x="1178052" y="239268"/>
                </a:moveTo>
                <a:lnTo>
                  <a:pt x="1173264" y="191033"/>
                </a:lnTo>
                <a:lnTo>
                  <a:pt x="1159548" y="146113"/>
                </a:lnTo>
                <a:lnTo>
                  <a:pt x="1137831" y="105473"/>
                </a:lnTo>
                <a:lnTo>
                  <a:pt x="1109078" y="70065"/>
                </a:lnTo>
                <a:lnTo>
                  <a:pt x="1074242" y="40855"/>
                </a:lnTo>
                <a:lnTo>
                  <a:pt x="1034237" y="18796"/>
                </a:lnTo>
                <a:lnTo>
                  <a:pt x="990041" y="4864"/>
                </a:lnTo>
                <a:lnTo>
                  <a:pt x="942594" y="0"/>
                </a:lnTo>
                <a:lnTo>
                  <a:pt x="895134" y="4864"/>
                </a:lnTo>
                <a:lnTo>
                  <a:pt x="850938" y="18796"/>
                </a:lnTo>
                <a:lnTo>
                  <a:pt x="810933" y="40855"/>
                </a:lnTo>
                <a:lnTo>
                  <a:pt x="776097" y="70065"/>
                </a:lnTo>
                <a:lnTo>
                  <a:pt x="747344" y="105473"/>
                </a:lnTo>
                <a:lnTo>
                  <a:pt x="725627" y="146113"/>
                </a:lnTo>
                <a:lnTo>
                  <a:pt x="711911" y="191033"/>
                </a:lnTo>
                <a:lnTo>
                  <a:pt x="707136" y="239268"/>
                </a:lnTo>
                <a:lnTo>
                  <a:pt x="711911" y="287477"/>
                </a:lnTo>
                <a:lnTo>
                  <a:pt x="725627" y="332384"/>
                </a:lnTo>
                <a:lnTo>
                  <a:pt x="747344" y="373024"/>
                </a:lnTo>
                <a:lnTo>
                  <a:pt x="776097" y="408432"/>
                </a:lnTo>
                <a:lnTo>
                  <a:pt x="810933" y="437667"/>
                </a:lnTo>
                <a:lnTo>
                  <a:pt x="850938" y="459727"/>
                </a:lnTo>
                <a:lnTo>
                  <a:pt x="895134" y="473684"/>
                </a:lnTo>
                <a:lnTo>
                  <a:pt x="942594" y="478536"/>
                </a:lnTo>
                <a:lnTo>
                  <a:pt x="990041" y="473684"/>
                </a:lnTo>
                <a:lnTo>
                  <a:pt x="1034237" y="459727"/>
                </a:lnTo>
                <a:lnTo>
                  <a:pt x="1074242" y="437667"/>
                </a:lnTo>
                <a:lnTo>
                  <a:pt x="1109078" y="408432"/>
                </a:lnTo>
                <a:lnTo>
                  <a:pt x="1137831" y="373024"/>
                </a:lnTo>
                <a:lnTo>
                  <a:pt x="1159548" y="332384"/>
                </a:lnTo>
                <a:lnTo>
                  <a:pt x="1173264" y="287477"/>
                </a:lnTo>
                <a:lnTo>
                  <a:pt x="1178052" y="239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155563" y="5287771"/>
            <a:ext cx="9855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8820" algn="l"/>
              </a:tabLst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323844" y="4533900"/>
            <a:ext cx="494030" cy="501650"/>
            <a:chOff x="3323844" y="4533900"/>
            <a:chExt cx="494030" cy="501650"/>
          </a:xfrm>
        </p:grpSpPr>
        <p:sp>
          <p:nvSpPr>
            <p:cNvPr id="31" name="object 31"/>
            <p:cNvSpPr/>
            <p:nvPr/>
          </p:nvSpPr>
          <p:spPr>
            <a:xfrm>
              <a:off x="3335274" y="4545329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1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8" y="478536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5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35274" y="4545329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5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8" y="478536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1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431794" y="4629404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47900" y="5894832"/>
            <a:ext cx="471170" cy="478790"/>
          </a:xfrm>
          <a:custGeom>
            <a:avLst/>
            <a:gdLst/>
            <a:ahLst/>
            <a:cxnLst/>
            <a:rect l="l" t="t" r="r" b="b"/>
            <a:pathLst>
              <a:path w="471169" h="478789">
                <a:moveTo>
                  <a:pt x="235457" y="0"/>
                </a:moveTo>
                <a:lnTo>
                  <a:pt x="188002" y="4861"/>
                </a:lnTo>
                <a:lnTo>
                  <a:pt x="143803" y="18802"/>
                </a:lnTo>
                <a:lnTo>
                  <a:pt x="103807" y="40863"/>
                </a:lnTo>
                <a:lnTo>
                  <a:pt x="68961" y="70080"/>
                </a:lnTo>
                <a:lnTo>
                  <a:pt x="40210" y="105491"/>
                </a:lnTo>
                <a:lnTo>
                  <a:pt x="18502" y="146134"/>
                </a:lnTo>
                <a:lnTo>
                  <a:pt x="4783" y="191047"/>
                </a:lnTo>
                <a:lnTo>
                  <a:pt x="0" y="239268"/>
                </a:lnTo>
                <a:lnTo>
                  <a:pt x="4783" y="287488"/>
                </a:lnTo>
                <a:lnTo>
                  <a:pt x="18502" y="332401"/>
                </a:lnTo>
                <a:lnTo>
                  <a:pt x="40210" y="373044"/>
                </a:lnTo>
                <a:lnTo>
                  <a:pt x="68960" y="408455"/>
                </a:lnTo>
                <a:lnTo>
                  <a:pt x="103807" y="437672"/>
                </a:lnTo>
                <a:lnTo>
                  <a:pt x="143803" y="459733"/>
                </a:lnTo>
                <a:lnTo>
                  <a:pt x="188002" y="473674"/>
                </a:lnTo>
                <a:lnTo>
                  <a:pt x="235457" y="478536"/>
                </a:lnTo>
                <a:lnTo>
                  <a:pt x="282913" y="473674"/>
                </a:lnTo>
                <a:lnTo>
                  <a:pt x="327112" y="459733"/>
                </a:lnTo>
                <a:lnTo>
                  <a:pt x="367108" y="437672"/>
                </a:lnTo>
                <a:lnTo>
                  <a:pt x="401955" y="408455"/>
                </a:lnTo>
                <a:lnTo>
                  <a:pt x="430705" y="373044"/>
                </a:lnTo>
                <a:lnTo>
                  <a:pt x="452413" y="332401"/>
                </a:lnTo>
                <a:lnTo>
                  <a:pt x="466132" y="287488"/>
                </a:lnTo>
                <a:lnTo>
                  <a:pt x="470916" y="239268"/>
                </a:lnTo>
                <a:lnTo>
                  <a:pt x="466132" y="191047"/>
                </a:lnTo>
                <a:lnTo>
                  <a:pt x="452413" y="146134"/>
                </a:lnTo>
                <a:lnTo>
                  <a:pt x="430705" y="105491"/>
                </a:lnTo>
                <a:lnTo>
                  <a:pt x="401955" y="70080"/>
                </a:lnTo>
                <a:lnTo>
                  <a:pt x="367108" y="40863"/>
                </a:lnTo>
                <a:lnTo>
                  <a:pt x="327112" y="18802"/>
                </a:lnTo>
                <a:lnTo>
                  <a:pt x="282913" y="4861"/>
                </a:lnTo>
                <a:lnTo>
                  <a:pt x="23545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345182" y="5978753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743200" y="5189220"/>
            <a:ext cx="495300" cy="501650"/>
            <a:chOff x="2743200" y="5189220"/>
            <a:chExt cx="495300" cy="501650"/>
          </a:xfrm>
        </p:grpSpPr>
        <p:sp>
          <p:nvSpPr>
            <p:cNvPr id="37" name="object 37"/>
            <p:cNvSpPr/>
            <p:nvPr/>
          </p:nvSpPr>
          <p:spPr>
            <a:xfrm>
              <a:off x="2754629" y="5200650"/>
              <a:ext cx="472440" cy="478790"/>
            </a:xfrm>
            <a:custGeom>
              <a:avLst/>
              <a:gdLst/>
              <a:ahLst/>
              <a:cxnLst/>
              <a:rect l="l" t="t" r="r" b="b"/>
              <a:pathLst>
                <a:path w="472439" h="478789">
                  <a:moveTo>
                    <a:pt x="236219" y="0"/>
                  </a:moveTo>
                  <a:lnTo>
                    <a:pt x="188622" y="4858"/>
                  </a:lnTo>
                  <a:lnTo>
                    <a:pt x="144285" y="18794"/>
                  </a:lnTo>
                  <a:lnTo>
                    <a:pt x="104161" y="40846"/>
                  </a:lnTo>
                  <a:lnTo>
                    <a:pt x="69199" y="70056"/>
                  </a:lnTo>
                  <a:lnTo>
                    <a:pt x="40351" y="105463"/>
                  </a:lnTo>
                  <a:lnTo>
                    <a:pt x="18567" y="146107"/>
                  </a:lnTo>
                  <a:lnTo>
                    <a:pt x="4800" y="191029"/>
                  </a:lnTo>
                  <a:lnTo>
                    <a:pt x="0" y="239268"/>
                  </a:lnTo>
                  <a:lnTo>
                    <a:pt x="4800" y="287470"/>
                  </a:lnTo>
                  <a:lnTo>
                    <a:pt x="18567" y="332374"/>
                  </a:lnTo>
                  <a:lnTo>
                    <a:pt x="40351" y="373016"/>
                  </a:lnTo>
                  <a:lnTo>
                    <a:pt x="69199" y="408431"/>
                  </a:lnTo>
                  <a:lnTo>
                    <a:pt x="104161" y="437655"/>
                  </a:lnTo>
                  <a:lnTo>
                    <a:pt x="144285" y="459724"/>
                  </a:lnTo>
                  <a:lnTo>
                    <a:pt x="188622" y="473672"/>
                  </a:lnTo>
                  <a:lnTo>
                    <a:pt x="236219" y="478536"/>
                  </a:lnTo>
                  <a:lnTo>
                    <a:pt x="283817" y="473672"/>
                  </a:lnTo>
                  <a:lnTo>
                    <a:pt x="328154" y="459724"/>
                  </a:lnTo>
                  <a:lnTo>
                    <a:pt x="368278" y="437655"/>
                  </a:lnTo>
                  <a:lnTo>
                    <a:pt x="403240" y="408432"/>
                  </a:lnTo>
                  <a:lnTo>
                    <a:pt x="432088" y="373016"/>
                  </a:lnTo>
                  <a:lnTo>
                    <a:pt x="453872" y="332374"/>
                  </a:lnTo>
                  <a:lnTo>
                    <a:pt x="467639" y="287470"/>
                  </a:lnTo>
                  <a:lnTo>
                    <a:pt x="472439" y="239268"/>
                  </a:lnTo>
                  <a:lnTo>
                    <a:pt x="467639" y="191029"/>
                  </a:lnTo>
                  <a:lnTo>
                    <a:pt x="453872" y="146107"/>
                  </a:lnTo>
                  <a:lnTo>
                    <a:pt x="432088" y="105463"/>
                  </a:lnTo>
                  <a:lnTo>
                    <a:pt x="403240" y="70056"/>
                  </a:lnTo>
                  <a:lnTo>
                    <a:pt x="368278" y="40846"/>
                  </a:lnTo>
                  <a:lnTo>
                    <a:pt x="328154" y="18794"/>
                  </a:lnTo>
                  <a:lnTo>
                    <a:pt x="283817" y="4858"/>
                  </a:lnTo>
                  <a:lnTo>
                    <a:pt x="2362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754629" y="5200650"/>
              <a:ext cx="472440" cy="478790"/>
            </a:xfrm>
            <a:custGeom>
              <a:avLst/>
              <a:gdLst/>
              <a:ahLst/>
              <a:cxnLst/>
              <a:rect l="l" t="t" r="r" b="b"/>
              <a:pathLst>
                <a:path w="472439" h="478789">
                  <a:moveTo>
                    <a:pt x="0" y="239268"/>
                  </a:moveTo>
                  <a:lnTo>
                    <a:pt x="4800" y="191029"/>
                  </a:lnTo>
                  <a:lnTo>
                    <a:pt x="18567" y="146107"/>
                  </a:lnTo>
                  <a:lnTo>
                    <a:pt x="40351" y="105463"/>
                  </a:lnTo>
                  <a:lnTo>
                    <a:pt x="69199" y="70056"/>
                  </a:lnTo>
                  <a:lnTo>
                    <a:pt x="104161" y="40846"/>
                  </a:lnTo>
                  <a:lnTo>
                    <a:pt x="144285" y="18794"/>
                  </a:lnTo>
                  <a:lnTo>
                    <a:pt x="188622" y="4858"/>
                  </a:lnTo>
                  <a:lnTo>
                    <a:pt x="236219" y="0"/>
                  </a:lnTo>
                  <a:lnTo>
                    <a:pt x="283817" y="4858"/>
                  </a:lnTo>
                  <a:lnTo>
                    <a:pt x="328154" y="18794"/>
                  </a:lnTo>
                  <a:lnTo>
                    <a:pt x="368278" y="40846"/>
                  </a:lnTo>
                  <a:lnTo>
                    <a:pt x="403240" y="70056"/>
                  </a:lnTo>
                  <a:lnTo>
                    <a:pt x="432088" y="105463"/>
                  </a:lnTo>
                  <a:lnTo>
                    <a:pt x="453872" y="146107"/>
                  </a:lnTo>
                  <a:lnTo>
                    <a:pt x="467639" y="191029"/>
                  </a:lnTo>
                  <a:lnTo>
                    <a:pt x="472439" y="239268"/>
                  </a:lnTo>
                  <a:lnTo>
                    <a:pt x="467639" y="287470"/>
                  </a:lnTo>
                  <a:lnTo>
                    <a:pt x="453872" y="332374"/>
                  </a:lnTo>
                  <a:lnTo>
                    <a:pt x="432088" y="373016"/>
                  </a:lnTo>
                  <a:lnTo>
                    <a:pt x="403240" y="408432"/>
                  </a:lnTo>
                  <a:lnTo>
                    <a:pt x="368278" y="437655"/>
                  </a:lnTo>
                  <a:lnTo>
                    <a:pt x="328154" y="459724"/>
                  </a:lnTo>
                  <a:lnTo>
                    <a:pt x="283817" y="473672"/>
                  </a:lnTo>
                  <a:lnTo>
                    <a:pt x="236219" y="478536"/>
                  </a:lnTo>
                  <a:lnTo>
                    <a:pt x="188622" y="473672"/>
                  </a:lnTo>
                  <a:lnTo>
                    <a:pt x="144285" y="459724"/>
                  </a:lnTo>
                  <a:lnTo>
                    <a:pt x="104161" y="437655"/>
                  </a:lnTo>
                  <a:lnTo>
                    <a:pt x="69199" y="408431"/>
                  </a:lnTo>
                  <a:lnTo>
                    <a:pt x="40351" y="373016"/>
                  </a:lnTo>
                  <a:lnTo>
                    <a:pt x="18567" y="332374"/>
                  </a:lnTo>
                  <a:lnTo>
                    <a:pt x="4800" y="287470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914014" y="528383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089404" y="3761232"/>
            <a:ext cx="3571240" cy="1961514"/>
            <a:chOff x="2089404" y="3761232"/>
            <a:chExt cx="3571240" cy="1961514"/>
          </a:xfrm>
        </p:grpSpPr>
        <p:sp>
          <p:nvSpPr>
            <p:cNvPr id="41" name="object 41"/>
            <p:cNvSpPr/>
            <p:nvPr/>
          </p:nvSpPr>
          <p:spPr>
            <a:xfrm>
              <a:off x="3156966" y="4953762"/>
              <a:ext cx="247650" cy="316230"/>
            </a:xfrm>
            <a:custGeom>
              <a:avLst/>
              <a:gdLst/>
              <a:ahLst/>
              <a:cxnLst/>
              <a:rect l="l" t="t" r="r" b="b"/>
              <a:pathLst>
                <a:path w="247650" h="316229">
                  <a:moveTo>
                    <a:pt x="247142" y="0"/>
                  </a:moveTo>
                  <a:lnTo>
                    <a:pt x="0" y="31597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93976" y="3765804"/>
              <a:ext cx="3561715" cy="841375"/>
            </a:xfrm>
            <a:custGeom>
              <a:avLst/>
              <a:gdLst/>
              <a:ahLst/>
              <a:cxnLst/>
              <a:rect l="l" t="t" r="r" b="b"/>
              <a:pathLst>
                <a:path w="3561715" h="841375">
                  <a:moveTo>
                    <a:pt x="2209800" y="0"/>
                  </a:moveTo>
                  <a:lnTo>
                    <a:pt x="3561588" y="241808"/>
                  </a:lnTo>
                </a:path>
                <a:path w="3561715" h="841375">
                  <a:moveTo>
                    <a:pt x="1876552" y="0"/>
                  </a:moveTo>
                  <a:lnTo>
                    <a:pt x="1054608" y="181991"/>
                  </a:lnTo>
                </a:path>
                <a:path w="3561715" h="841375">
                  <a:moveTo>
                    <a:pt x="720090" y="539496"/>
                  </a:moveTo>
                  <a:lnTo>
                    <a:pt x="0" y="84112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708654" y="5005578"/>
              <a:ext cx="294640" cy="358140"/>
            </a:xfrm>
            <a:custGeom>
              <a:avLst/>
              <a:gdLst/>
              <a:ahLst/>
              <a:cxnLst/>
              <a:rect l="l" t="t" r="r" b="b"/>
              <a:pathLst>
                <a:path w="294639" h="358139">
                  <a:moveTo>
                    <a:pt x="0" y="0"/>
                  </a:moveTo>
                  <a:lnTo>
                    <a:pt x="294132" y="358140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25239" y="5244084"/>
              <a:ext cx="472440" cy="478790"/>
            </a:xfrm>
            <a:custGeom>
              <a:avLst/>
              <a:gdLst/>
              <a:ahLst/>
              <a:cxnLst/>
              <a:rect l="l" t="t" r="r" b="b"/>
              <a:pathLst>
                <a:path w="472439" h="478789">
                  <a:moveTo>
                    <a:pt x="236220" y="0"/>
                  </a:moveTo>
                  <a:lnTo>
                    <a:pt x="188622" y="4858"/>
                  </a:lnTo>
                  <a:lnTo>
                    <a:pt x="144285" y="18794"/>
                  </a:lnTo>
                  <a:lnTo>
                    <a:pt x="104161" y="40846"/>
                  </a:lnTo>
                  <a:lnTo>
                    <a:pt x="69199" y="70056"/>
                  </a:lnTo>
                  <a:lnTo>
                    <a:pt x="40351" y="105463"/>
                  </a:lnTo>
                  <a:lnTo>
                    <a:pt x="18567" y="146107"/>
                  </a:lnTo>
                  <a:lnTo>
                    <a:pt x="4800" y="191029"/>
                  </a:lnTo>
                  <a:lnTo>
                    <a:pt x="0" y="239267"/>
                  </a:lnTo>
                  <a:lnTo>
                    <a:pt x="4800" y="287488"/>
                  </a:lnTo>
                  <a:lnTo>
                    <a:pt x="18567" y="332401"/>
                  </a:lnTo>
                  <a:lnTo>
                    <a:pt x="40351" y="373044"/>
                  </a:lnTo>
                  <a:lnTo>
                    <a:pt x="69199" y="408455"/>
                  </a:lnTo>
                  <a:lnTo>
                    <a:pt x="104161" y="437672"/>
                  </a:lnTo>
                  <a:lnTo>
                    <a:pt x="144285" y="459733"/>
                  </a:lnTo>
                  <a:lnTo>
                    <a:pt x="188622" y="473674"/>
                  </a:lnTo>
                  <a:lnTo>
                    <a:pt x="236220" y="478535"/>
                  </a:lnTo>
                  <a:lnTo>
                    <a:pt x="283817" y="473674"/>
                  </a:lnTo>
                  <a:lnTo>
                    <a:pt x="328154" y="459733"/>
                  </a:lnTo>
                  <a:lnTo>
                    <a:pt x="368278" y="437672"/>
                  </a:lnTo>
                  <a:lnTo>
                    <a:pt x="403240" y="408455"/>
                  </a:lnTo>
                  <a:lnTo>
                    <a:pt x="432088" y="373044"/>
                  </a:lnTo>
                  <a:lnTo>
                    <a:pt x="453872" y="332401"/>
                  </a:lnTo>
                  <a:lnTo>
                    <a:pt x="467639" y="287488"/>
                  </a:lnTo>
                  <a:lnTo>
                    <a:pt x="472439" y="239267"/>
                  </a:lnTo>
                  <a:lnTo>
                    <a:pt x="467639" y="191029"/>
                  </a:lnTo>
                  <a:lnTo>
                    <a:pt x="453872" y="146107"/>
                  </a:lnTo>
                  <a:lnTo>
                    <a:pt x="432088" y="105463"/>
                  </a:lnTo>
                  <a:lnTo>
                    <a:pt x="403240" y="70056"/>
                  </a:lnTo>
                  <a:lnTo>
                    <a:pt x="368278" y="40846"/>
                  </a:lnTo>
                  <a:lnTo>
                    <a:pt x="328154" y="18794"/>
                  </a:lnTo>
                  <a:lnTo>
                    <a:pt x="283817" y="4858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922903" y="5327980"/>
            <a:ext cx="278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471041"/>
            <a:ext cx="1288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AC0000"/>
                </a:solidFill>
              </a:rPr>
              <a:t>Örnek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190955" y="2337308"/>
            <a:ext cx="5166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Örnek: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R-B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ağacından10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değerini</a:t>
            </a:r>
            <a:r>
              <a:rPr sz="2400" spc="-9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siliniz.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16808" y="3313176"/>
            <a:ext cx="3335020" cy="1338580"/>
            <a:chOff x="3416808" y="3313176"/>
            <a:chExt cx="3335020" cy="1338580"/>
          </a:xfrm>
        </p:grpSpPr>
        <p:sp>
          <p:nvSpPr>
            <p:cNvPr id="5" name="object 5"/>
            <p:cNvSpPr/>
            <p:nvPr/>
          </p:nvSpPr>
          <p:spPr>
            <a:xfrm>
              <a:off x="3428238" y="4281678"/>
              <a:ext cx="3312160" cy="358140"/>
            </a:xfrm>
            <a:custGeom>
              <a:avLst/>
              <a:gdLst/>
              <a:ahLst/>
              <a:cxnLst/>
              <a:rect l="l" t="t" r="r" b="b"/>
              <a:pathLst>
                <a:path w="3312159" h="358139">
                  <a:moveTo>
                    <a:pt x="2900172" y="0"/>
                  </a:moveTo>
                  <a:lnTo>
                    <a:pt x="3311652" y="298704"/>
                  </a:lnTo>
                </a:path>
                <a:path w="3312159" h="358139">
                  <a:moveTo>
                    <a:pt x="2604516" y="0"/>
                  </a:moveTo>
                  <a:lnTo>
                    <a:pt x="2193036" y="298704"/>
                  </a:lnTo>
                </a:path>
                <a:path w="3312159" h="358139">
                  <a:moveTo>
                    <a:pt x="0" y="0"/>
                  </a:moveTo>
                  <a:lnTo>
                    <a:pt x="352044" y="358140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29862" y="3324606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1" y="408432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8" y="478536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5" y="408432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29862" y="3324606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5" y="408432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8" y="478536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1" y="408432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26128" y="340779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63239" y="3851147"/>
            <a:ext cx="494030" cy="501650"/>
            <a:chOff x="3063239" y="3851147"/>
            <a:chExt cx="494030" cy="501650"/>
          </a:xfrm>
        </p:grpSpPr>
        <p:sp>
          <p:nvSpPr>
            <p:cNvPr id="10" name="object 10"/>
            <p:cNvSpPr/>
            <p:nvPr/>
          </p:nvSpPr>
          <p:spPr>
            <a:xfrm>
              <a:off x="3074669" y="3862577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0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7" y="478536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5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6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74669" y="3862577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6" y="239268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5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7" y="478536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0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232785" y="394639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008632" y="4509515"/>
            <a:ext cx="494030" cy="501650"/>
            <a:chOff x="2008632" y="4509515"/>
            <a:chExt cx="494030" cy="501650"/>
          </a:xfrm>
        </p:grpSpPr>
        <p:sp>
          <p:nvSpPr>
            <p:cNvPr id="14" name="object 14"/>
            <p:cNvSpPr/>
            <p:nvPr/>
          </p:nvSpPr>
          <p:spPr>
            <a:xfrm>
              <a:off x="2020062" y="4520945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0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7" y="478535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4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20062" y="4520945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7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4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7" y="478535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0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178811" y="460413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03976" y="3910584"/>
            <a:ext cx="494030" cy="501650"/>
            <a:chOff x="5903976" y="3910584"/>
            <a:chExt cx="494030" cy="501650"/>
          </a:xfrm>
        </p:grpSpPr>
        <p:sp>
          <p:nvSpPr>
            <p:cNvPr id="18" name="object 18"/>
            <p:cNvSpPr/>
            <p:nvPr/>
          </p:nvSpPr>
          <p:spPr>
            <a:xfrm>
              <a:off x="5915406" y="3922014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1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8" y="478536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5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6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15406" y="3922014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6" y="239268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5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8" y="478536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1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012307" y="4006088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611111" y="4509515"/>
            <a:ext cx="494030" cy="501650"/>
            <a:chOff x="6611111" y="4509515"/>
            <a:chExt cx="494030" cy="501650"/>
          </a:xfrm>
        </p:grpSpPr>
        <p:sp>
          <p:nvSpPr>
            <p:cNvPr id="22" name="object 22"/>
            <p:cNvSpPr/>
            <p:nvPr/>
          </p:nvSpPr>
          <p:spPr>
            <a:xfrm>
              <a:off x="6622541" y="4520945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1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7" y="478535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4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22541" y="4520945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7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4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7" y="478535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1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718807" y="4604130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66944" y="4520184"/>
            <a:ext cx="471170" cy="478790"/>
          </a:xfrm>
          <a:custGeom>
            <a:avLst/>
            <a:gdLst/>
            <a:ahLst/>
            <a:cxnLst/>
            <a:rect l="l" t="t" r="r" b="b"/>
            <a:pathLst>
              <a:path w="471170" h="478789">
                <a:moveTo>
                  <a:pt x="235457" y="0"/>
                </a:moveTo>
                <a:lnTo>
                  <a:pt x="188002" y="4858"/>
                </a:lnTo>
                <a:lnTo>
                  <a:pt x="143803" y="18794"/>
                </a:lnTo>
                <a:lnTo>
                  <a:pt x="103807" y="40846"/>
                </a:lnTo>
                <a:lnTo>
                  <a:pt x="68960" y="70056"/>
                </a:lnTo>
                <a:lnTo>
                  <a:pt x="40210" y="105463"/>
                </a:lnTo>
                <a:lnTo>
                  <a:pt x="18502" y="146107"/>
                </a:lnTo>
                <a:lnTo>
                  <a:pt x="4783" y="191029"/>
                </a:lnTo>
                <a:lnTo>
                  <a:pt x="0" y="239268"/>
                </a:lnTo>
                <a:lnTo>
                  <a:pt x="4783" y="287506"/>
                </a:lnTo>
                <a:lnTo>
                  <a:pt x="18502" y="332428"/>
                </a:lnTo>
                <a:lnTo>
                  <a:pt x="40210" y="373072"/>
                </a:lnTo>
                <a:lnTo>
                  <a:pt x="68960" y="408479"/>
                </a:lnTo>
                <a:lnTo>
                  <a:pt x="103807" y="437689"/>
                </a:lnTo>
                <a:lnTo>
                  <a:pt x="143803" y="459741"/>
                </a:lnTo>
                <a:lnTo>
                  <a:pt x="188002" y="473677"/>
                </a:lnTo>
                <a:lnTo>
                  <a:pt x="235457" y="478536"/>
                </a:lnTo>
                <a:lnTo>
                  <a:pt x="282913" y="473677"/>
                </a:lnTo>
                <a:lnTo>
                  <a:pt x="327112" y="459741"/>
                </a:lnTo>
                <a:lnTo>
                  <a:pt x="367108" y="437689"/>
                </a:lnTo>
                <a:lnTo>
                  <a:pt x="401955" y="408479"/>
                </a:lnTo>
                <a:lnTo>
                  <a:pt x="430705" y="373072"/>
                </a:lnTo>
                <a:lnTo>
                  <a:pt x="452413" y="332428"/>
                </a:lnTo>
                <a:lnTo>
                  <a:pt x="466132" y="287506"/>
                </a:lnTo>
                <a:lnTo>
                  <a:pt x="470915" y="239268"/>
                </a:lnTo>
                <a:lnTo>
                  <a:pt x="466132" y="191029"/>
                </a:lnTo>
                <a:lnTo>
                  <a:pt x="452413" y="146107"/>
                </a:lnTo>
                <a:lnTo>
                  <a:pt x="430705" y="105463"/>
                </a:lnTo>
                <a:lnTo>
                  <a:pt x="401954" y="70056"/>
                </a:lnTo>
                <a:lnTo>
                  <a:pt x="367108" y="40846"/>
                </a:lnTo>
                <a:lnTo>
                  <a:pt x="327112" y="18794"/>
                </a:lnTo>
                <a:lnTo>
                  <a:pt x="282913" y="4858"/>
                </a:lnTo>
                <a:lnTo>
                  <a:pt x="2354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364226" y="4604130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651503" y="4509515"/>
            <a:ext cx="494030" cy="501650"/>
            <a:chOff x="3651503" y="4509515"/>
            <a:chExt cx="494030" cy="501650"/>
          </a:xfrm>
        </p:grpSpPr>
        <p:sp>
          <p:nvSpPr>
            <p:cNvPr id="28" name="object 28"/>
            <p:cNvSpPr/>
            <p:nvPr/>
          </p:nvSpPr>
          <p:spPr>
            <a:xfrm>
              <a:off x="3662933" y="4520945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0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7" y="478535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5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662933" y="4520945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7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5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7" y="478535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0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759200" y="4604130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070860" y="5163311"/>
            <a:ext cx="494030" cy="501650"/>
            <a:chOff x="3070860" y="5163311"/>
            <a:chExt cx="494030" cy="501650"/>
          </a:xfrm>
        </p:grpSpPr>
        <p:sp>
          <p:nvSpPr>
            <p:cNvPr id="32" name="object 32"/>
            <p:cNvSpPr/>
            <p:nvPr/>
          </p:nvSpPr>
          <p:spPr>
            <a:xfrm>
              <a:off x="3082290" y="5174741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1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8" y="478535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5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5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082290" y="5174741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7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5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8" y="478535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1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178810" y="525856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416873" y="3736657"/>
            <a:ext cx="3571875" cy="1960245"/>
            <a:chOff x="2416873" y="3736657"/>
            <a:chExt cx="3571875" cy="1960245"/>
          </a:xfrm>
        </p:grpSpPr>
        <p:sp>
          <p:nvSpPr>
            <p:cNvPr id="36" name="object 36"/>
            <p:cNvSpPr/>
            <p:nvPr/>
          </p:nvSpPr>
          <p:spPr>
            <a:xfrm>
              <a:off x="3484625" y="4929378"/>
              <a:ext cx="247650" cy="316230"/>
            </a:xfrm>
            <a:custGeom>
              <a:avLst/>
              <a:gdLst/>
              <a:ahLst/>
              <a:cxnLst/>
              <a:rect l="l" t="t" r="r" b="b"/>
              <a:pathLst>
                <a:path w="247650" h="316229">
                  <a:moveTo>
                    <a:pt x="247141" y="0"/>
                  </a:moveTo>
                  <a:lnTo>
                    <a:pt x="0" y="315849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421635" y="3741420"/>
              <a:ext cx="3562350" cy="839469"/>
            </a:xfrm>
            <a:custGeom>
              <a:avLst/>
              <a:gdLst/>
              <a:ahLst/>
              <a:cxnLst/>
              <a:rect l="l" t="t" r="r" b="b"/>
              <a:pathLst>
                <a:path w="3562350" h="839470">
                  <a:moveTo>
                    <a:pt x="2209800" y="0"/>
                  </a:moveTo>
                  <a:lnTo>
                    <a:pt x="3561841" y="241680"/>
                  </a:lnTo>
                </a:path>
                <a:path w="3562350" h="839470">
                  <a:moveTo>
                    <a:pt x="1876552" y="0"/>
                  </a:moveTo>
                  <a:lnTo>
                    <a:pt x="1054608" y="181863"/>
                  </a:lnTo>
                </a:path>
                <a:path w="3562350" h="839470">
                  <a:moveTo>
                    <a:pt x="720216" y="537971"/>
                  </a:moveTo>
                  <a:lnTo>
                    <a:pt x="0" y="83946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036313" y="4979670"/>
              <a:ext cx="294640" cy="360045"/>
            </a:xfrm>
            <a:custGeom>
              <a:avLst/>
              <a:gdLst/>
              <a:ahLst/>
              <a:cxnLst/>
              <a:rect l="l" t="t" r="r" b="b"/>
              <a:pathLst>
                <a:path w="294639" h="360045">
                  <a:moveTo>
                    <a:pt x="0" y="0"/>
                  </a:moveTo>
                  <a:lnTo>
                    <a:pt x="294132" y="35966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152900" y="5218176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488"/>
                  </a:lnTo>
                  <a:lnTo>
                    <a:pt x="18502" y="332401"/>
                  </a:lnTo>
                  <a:lnTo>
                    <a:pt x="40210" y="373044"/>
                  </a:lnTo>
                  <a:lnTo>
                    <a:pt x="68961" y="408455"/>
                  </a:lnTo>
                  <a:lnTo>
                    <a:pt x="103807" y="437672"/>
                  </a:lnTo>
                  <a:lnTo>
                    <a:pt x="143803" y="459733"/>
                  </a:lnTo>
                  <a:lnTo>
                    <a:pt x="188002" y="473674"/>
                  </a:lnTo>
                  <a:lnTo>
                    <a:pt x="235458" y="478536"/>
                  </a:lnTo>
                  <a:lnTo>
                    <a:pt x="282913" y="473674"/>
                  </a:lnTo>
                  <a:lnTo>
                    <a:pt x="327112" y="459733"/>
                  </a:lnTo>
                  <a:lnTo>
                    <a:pt x="367108" y="437672"/>
                  </a:lnTo>
                  <a:lnTo>
                    <a:pt x="401955" y="408455"/>
                  </a:lnTo>
                  <a:lnTo>
                    <a:pt x="430705" y="373044"/>
                  </a:lnTo>
                  <a:lnTo>
                    <a:pt x="452413" y="332401"/>
                  </a:lnTo>
                  <a:lnTo>
                    <a:pt x="466132" y="287488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250563" y="530301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391411" y="5141976"/>
            <a:ext cx="494030" cy="501650"/>
            <a:chOff x="1391411" y="5141976"/>
            <a:chExt cx="494030" cy="501650"/>
          </a:xfrm>
        </p:grpSpPr>
        <p:sp>
          <p:nvSpPr>
            <p:cNvPr id="42" name="object 42"/>
            <p:cNvSpPr/>
            <p:nvPr/>
          </p:nvSpPr>
          <p:spPr>
            <a:xfrm>
              <a:off x="1402841" y="5153406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1" y="408432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8" y="478536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4" y="408432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6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02841" y="5153406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6" y="239268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4" y="408432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8" y="478536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1" y="408432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8"/>
                  </a:lnTo>
                  <a:close/>
                </a:path>
              </a:pathLst>
            </a:custGeom>
            <a:ln w="22859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560702" y="52374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792223" y="4896611"/>
            <a:ext cx="1152525" cy="780415"/>
            <a:chOff x="1792223" y="4896611"/>
            <a:chExt cx="1152525" cy="780415"/>
          </a:xfrm>
        </p:grpSpPr>
        <p:sp>
          <p:nvSpPr>
            <p:cNvPr id="46" name="object 46"/>
            <p:cNvSpPr/>
            <p:nvPr/>
          </p:nvSpPr>
          <p:spPr>
            <a:xfrm>
              <a:off x="1803653" y="4908041"/>
              <a:ext cx="247650" cy="316230"/>
            </a:xfrm>
            <a:custGeom>
              <a:avLst/>
              <a:gdLst/>
              <a:ahLst/>
              <a:cxnLst/>
              <a:rect l="l" t="t" r="r" b="b"/>
              <a:pathLst>
                <a:path w="247650" h="316229">
                  <a:moveTo>
                    <a:pt x="247141" y="0"/>
                  </a:moveTo>
                  <a:lnTo>
                    <a:pt x="0" y="315848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55341" y="4959857"/>
              <a:ext cx="294640" cy="358140"/>
            </a:xfrm>
            <a:custGeom>
              <a:avLst/>
              <a:gdLst/>
              <a:ahLst/>
              <a:cxnLst/>
              <a:rect l="l" t="t" r="r" b="b"/>
              <a:pathLst>
                <a:path w="294639" h="358139">
                  <a:moveTo>
                    <a:pt x="0" y="0"/>
                  </a:moveTo>
                  <a:lnTo>
                    <a:pt x="294131" y="358140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473451" y="5198363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1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8" y="478536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5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6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632075" y="5281625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471041"/>
            <a:ext cx="1288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AC0000"/>
                </a:solidFill>
              </a:rPr>
              <a:t>Örnek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3278123" y="3925823"/>
            <a:ext cx="3689985" cy="1338580"/>
            <a:chOff x="3278123" y="3925823"/>
            <a:chExt cx="3689985" cy="1338580"/>
          </a:xfrm>
        </p:grpSpPr>
        <p:sp>
          <p:nvSpPr>
            <p:cNvPr id="4" name="object 4"/>
            <p:cNvSpPr/>
            <p:nvPr/>
          </p:nvSpPr>
          <p:spPr>
            <a:xfrm>
              <a:off x="3643121" y="4894325"/>
              <a:ext cx="3313429" cy="358140"/>
            </a:xfrm>
            <a:custGeom>
              <a:avLst/>
              <a:gdLst/>
              <a:ahLst/>
              <a:cxnLst/>
              <a:rect l="l" t="t" r="r" b="b"/>
              <a:pathLst>
                <a:path w="3313429" h="358139">
                  <a:moveTo>
                    <a:pt x="2900172" y="0"/>
                  </a:moveTo>
                  <a:lnTo>
                    <a:pt x="3313176" y="298704"/>
                  </a:lnTo>
                </a:path>
                <a:path w="3313429" h="358139">
                  <a:moveTo>
                    <a:pt x="2606040" y="0"/>
                  </a:moveTo>
                  <a:lnTo>
                    <a:pt x="2193036" y="298704"/>
                  </a:lnTo>
                </a:path>
                <a:path w="3313429" h="358139">
                  <a:moveTo>
                    <a:pt x="0" y="0"/>
                  </a:moveTo>
                  <a:lnTo>
                    <a:pt x="353567" y="358140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46269" y="3937253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0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7" y="478536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5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46269" y="3937253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5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7" y="478536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0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8"/>
                  </a:lnTo>
                  <a:close/>
                </a:path>
              </a:pathLst>
            </a:custGeom>
            <a:ln w="22859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89553" y="4475225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1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8" y="478536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5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6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89553" y="4475225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6" y="239268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5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8" y="478536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1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48558" y="4558106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25039" y="5122164"/>
            <a:ext cx="494030" cy="501650"/>
            <a:chOff x="2225039" y="5122164"/>
            <a:chExt cx="494030" cy="501650"/>
          </a:xfrm>
        </p:grpSpPr>
        <p:sp>
          <p:nvSpPr>
            <p:cNvPr id="11" name="object 11"/>
            <p:cNvSpPr/>
            <p:nvPr/>
          </p:nvSpPr>
          <p:spPr>
            <a:xfrm>
              <a:off x="2236469" y="5133594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0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7" y="478535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5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6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36469" y="5133594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6" y="239267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5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7" y="478535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0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94585" y="521639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120384" y="4523232"/>
            <a:ext cx="494030" cy="501650"/>
            <a:chOff x="6120384" y="4523232"/>
            <a:chExt cx="494030" cy="501650"/>
          </a:xfrm>
        </p:grpSpPr>
        <p:sp>
          <p:nvSpPr>
            <p:cNvPr id="15" name="object 15"/>
            <p:cNvSpPr/>
            <p:nvPr/>
          </p:nvSpPr>
          <p:spPr>
            <a:xfrm>
              <a:off x="6131814" y="4534662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1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8" y="478536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4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31814" y="4534662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4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8" y="478536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1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227826" y="4618482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825995" y="5122164"/>
            <a:ext cx="494030" cy="501650"/>
            <a:chOff x="6825995" y="5122164"/>
            <a:chExt cx="494030" cy="501650"/>
          </a:xfrm>
        </p:grpSpPr>
        <p:sp>
          <p:nvSpPr>
            <p:cNvPr id="19" name="object 19"/>
            <p:cNvSpPr/>
            <p:nvPr/>
          </p:nvSpPr>
          <p:spPr>
            <a:xfrm>
              <a:off x="6837425" y="5133594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1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7" y="478535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4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6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37425" y="5133594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6" y="239267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4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7" y="478535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1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934581" y="5216397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83352" y="5132832"/>
            <a:ext cx="471170" cy="478790"/>
          </a:xfrm>
          <a:custGeom>
            <a:avLst/>
            <a:gdLst/>
            <a:ahLst/>
            <a:cxnLst/>
            <a:rect l="l" t="t" r="r" b="b"/>
            <a:pathLst>
              <a:path w="471170" h="478789">
                <a:moveTo>
                  <a:pt x="235458" y="0"/>
                </a:moveTo>
                <a:lnTo>
                  <a:pt x="188002" y="4858"/>
                </a:lnTo>
                <a:lnTo>
                  <a:pt x="143803" y="18794"/>
                </a:lnTo>
                <a:lnTo>
                  <a:pt x="103807" y="40846"/>
                </a:lnTo>
                <a:lnTo>
                  <a:pt x="68960" y="70056"/>
                </a:lnTo>
                <a:lnTo>
                  <a:pt x="40210" y="105463"/>
                </a:lnTo>
                <a:lnTo>
                  <a:pt x="18502" y="146107"/>
                </a:lnTo>
                <a:lnTo>
                  <a:pt x="4783" y="191029"/>
                </a:lnTo>
                <a:lnTo>
                  <a:pt x="0" y="239268"/>
                </a:lnTo>
                <a:lnTo>
                  <a:pt x="4783" y="287506"/>
                </a:lnTo>
                <a:lnTo>
                  <a:pt x="18502" y="332428"/>
                </a:lnTo>
                <a:lnTo>
                  <a:pt x="40210" y="373072"/>
                </a:lnTo>
                <a:lnTo>
                  <a:pt x="68961" y="408479"/>
                </a:lnTo>
                <a:lnTo>
                  <a:pt x="103807" y="437689"/>
                </a:lnTo>
                <a:lnTo>
                  <a:pt x="143803" y="459741"/>
                </a:lnTo>
                <a:lnTo>
                  <a:pt x="188002" y="473677"/>
                </a:lnTo>
                <a:lnTo>
                  <a:pt x="235458" y="478536"/>
                </a:lnTo>
                <a:lnTo>
                  <a:pt x="282913" y="473677"/>
                </a:lnTo>
                <a:lnTo>
                  <a:pt x="327112" y="459741"/>
                </a:lnTo>
                <a:lnTo>
                  <a:pt x="367108" y="437689"/>
                </a:lnTo>
                <a:lnTo>
                  <a:pt x="401955" y="408479"/>
                </a:lnTo>
                <a:lnTo>
                  <a:pt x="430705" y="373072"/>
                </a:lnTo>
                <a:lnTo>
                  <a:pt x="452413" y="332428"/>
                </a:lnTo>
                <a:lnTo>
                  <a:pt x="466132" y="287506"/>
                </a:lnTo>
                <a:lnTo>
                  <a:pt x="470915" y="239268"/>
                </a:lnTo>
                <a:lnTo>
                  <a:pt x="466132" y="191029"/>
                </a:lnTo>
                <a:lnTo>
                  <a:pt x="452413" y="146107"/>
                </a:lnTo>
                <a:lnTo>
                  <a:pt x="430705" y="105463"/>
                </a:lnTo>
                <a:lnTo>
                  <a:pt x="401955" y="70056"/>
                </a:lnTo>
                <a:lnTo>
                  <a:pt x="367108" y="40846"/>
                </a:lnTo>
                <a:lnTo>
                  <a:pt x="327112" y="18794"/>
                </a:lnTo>
                <a:lnTo>
                  <a:pt x="282913" y="4858"/>
                </a:lnTo>
                <a:lnTo>
                  <a:pt x="2354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580126" y="5216397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867911" y="5122164"/>
            <a:ext cx="494030" cy="501650"/>
            <a:chOff x="3867911" y="5122164"/>
            <a:chExt cx="494030" cy="501650"/>
          </a:xfrm>
        </p:grpSpPr>
        <p:sp>
          <p:nvSpPr>
            <p:cNvPr id="25" name="object 25"/>
            <p:cNvSpPr/>
            <p:nvPr/>
          </p:nvSpPr>
          <p:spPr>
            <a:xfrm>
              <a:off x="3879341" y="5133594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1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8" y="478535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5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6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79341" y="5133594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6" y="239267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5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8" y="478535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1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974972" y="5216397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287267" y="5775959"/>
            <a:ext cx="494030" cy="501650"/>
            <a:chOff x="3287267" y="5775959"/>
            <a:chExt cx="494030" cy="501650"/>
          </a:xfrm>
        </p:grpSpPr>
        <p:sp>
          <p:nvSpPr>
            <p:cNvPr id="29" name="object 29"/>
            <p:cNvSpPr/>
            <p:nvPr/>
          </p:nvSpPr>
          <p:spPr>
            <a:xfrm>
              <a:off x="3298697" y="5787389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61"/>
                  </a:lnTo>
                  <a:lnTo>
                    <a:pt x="143803" y="18802"/>
                  </a:lnTo>
                  <a:lnTo>
                    <a:pt x="103807" y="40863"/>
                  </a:lnTo>
                  <a:lnTo>
                    <a:pt x="68960" y="70080"/>
                  </a:lnTo>
                  <a:lnTo>
                    <a:pt x="40210" y="105491"/>
                  </a:lnTo>
                  <a:lnTo>
                    <a:pt x="18502" y="146134"/>
                  </a:lnTo>
                  <a:lnTo>
                    <a:pt x="4783" y="191047"/>
                  </a:lnTo>
                  <a:lnTo>
                    <a:pt x="0" y="239268"/>
                  </a:lnTo>
                  <a:lnTo>
                    <a:pt x="4783" y="287488"/>
                  </a:lnTo>
                  <a:lnTo>
                    <a:pt x="18502" y="332401"/>
                  </a:lnTo>
                  <a:lnTo>
                    <a:pt x="40210" y="373044"/>
                  </a:lnTo>
                  <a:lnTo>
                    <a:pt x="68960" y="408455"/>
                  </a:lnTo>
                  <a:lnTo>
                    <a:pt x="103807" y="437672"/>
                  </a:lnTo>
                  <a:lnTo>
                    <a:pt x="143803" y="459733"/>
                  </a:lnTo>
                  <a:lnTo>
                    <a:pt x="188002" y="473674"/>
                  </a:lnTo>
                  <a:lnTo>
                    <a:pt x="235457" y="478536"/>
                  </a:lnTo>
                  <a:lnTo>
                    <a:pt x="282913" y="473674"/>
                  </a:lnTo>
                  <a:lnTo>
                    <a:pt x="327112" y="459733"/>
                  </a:lnTo>
                  <a:lnTo>
                    <a:pt x="367108" y="437672"/>
                  </a:lnTo>
                  <a:lnTo>
                    <a:pt x="401955" y="408455"/>
                  </a:lnTo>
                  <a:lnTo>
                    <a:pt x="430705" y="373044"/>
                  </a:lnTo>
                  <a:lnTo>
                    <a:pt x="452413" y="332401"/>
                  </a:lnTo>
                  <a:lnTo>
                    <a:pt x="466132" y="287488"/>
                  </a:lnTo>
                  <a:lnTo>
                    <a:pt x="470915" y="239268"/>
                  </a:lnTo>
                  <a:lnTo>
                    <a:pt x="466132" y="191047"/>
                  </a:lnTo>
                  <a:lnTo>
                    <a:pt x="452413" y="146134"/>
                  </a:lnTo>
                  <a:lnTo>
                    <a:pt x="430705" y="105491"/>
                  </a:lnTo>
                  <a:lnTo>
                    <a:pt x="401954" y="70080"/>
                  </a:lnTo>
                  <a:lnTo>
                    <a:pt x="367108" y="40863"/>
                  </a:lnTo>
                  <a:lnTo>
                    <a:pt x="327112" y="18802"/>
                  </a:lnTo>
                  <a:lnTo>
                    <a:pt x="282913" y="4861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98697" y="5787389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47"/>
                  </a:lnTo>
                  <a:lnTo>
                    <a:pt x="18502" y="146134"/>
                  </a:lnTo>
                  <a:lnTo>
                    <a:pt x="40210" y="105491"/>
                  </a:lnTo>
                  <a:lnTo>
                    <a:pt x="68960" y="70080"/>
                  </a:lnTo>
                  <a:lnTo>
                    <a:pt x="103807" y="40863"/>
                  </a:lnTo>
                  <a:lnTo>
                    <a:pt x="143803" y="18802"/>
                  </a:lnTo>
                  <a:lnTo>
                    <a:pt x="188002" y="4861"/>
                  </a:lnTo>
                  <a:lnTo>
                    <a:pt x="235457" y="0"/>
                  </a:lnTo>
                  <a:lnTo>
                    <a:pt x="282913" y="4861"/>
                  </a:lnTo>
                  <a:lnTo>
                    <a:pt x="327112" y="18802"/>
                  </a:lnTo>
                  <a:lnTo>
                    <a:pt x="367108" y="40863"/>
                  </a:lnTo>
                  <a:lnTo>
                    <a:pt x="401954" y="70080"/>
                  </a:lnTo>
                  <a:lnTo>
                    <a:pt x="430705" y="105491"/>
                  </a:lnTo>
                  <a:lnTo>
                    <a:pt x="452413" y="146134"/>
                  </a:lnTo>
                  <a:lnTo>
                    <a:pt x="466132" y="191047"/>
                  </a:lnTo>
                  <a:lnTo>
                    <a:pt x="470915" y="239268"/>
                  </a:lnTo>
                  <a:lnTo>
                    <a:pt x="466132" y="287488"/>
                  </a:lnTo>
                  <a:lnTo>
                    <a:pt x="452413" y="332401"/>
                  </a:lnTo>
                  <a:lnTo>
                    <a:pt x="430705" y="373044"/>
                  </a:lnTo>
                  <a:lnTo>
                    <a:pt x="401955" y="408455"/>
                  </a:lnTo>
                  <a:lnTo>
                    <a:pt x="367108" y="437672"/>
                  </a:lnTo>
                  <a:lnTo>
                    <a:pt x="327112" y="459733"/>
                  </a:lnTo>
                  <a:lnTo>
                    <a:pt x="282913" y="473674"/>
                  </a:lnTo>
                  <a:lnTo>
                    <a:pt x="235457" y="478536"/>
                  </a:lnTo>
                  <a:lnTo>
                    <a:pt x="188002" y="473674"/>
                  </a:lnTo>
                  <a:lnTo>
                    <a:pt x="143803" y="459733"/>
                  </a:lnTo>
                  <a:lnTo>
                    <a:pt x="103807" y="437672"/>
                  </a:lnTo>
                  <a:lnTo>
                    <a:pt x="68960" y="408455"/>
                  </a:lnTo>
                  <a:lnTo>
                    <a:pt x="40210" y="373044"/>
                  </a:lnTo>
                  <a:lnTo>
                    <a:pt x="18502" y="332401"/>
                  </a:lnTo>
                  <a:lnTo>
                    <a:pt x="4783" y="287488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394709" y="5870854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633281" y="4349305"/>
            <a:ext cx="3571875" cy="1960245"/>
            <a:chOff x="2633281" y="4349305"/>
            <a:chExt cx="3571875" cy="1960245"/>
          </a:xfrm>
        </p:grpSpPr>
        <p:sp>
          <p:nvSpPr>
            <p:cNvPr id="33" name="object 33"/>
            <p:cNvSpPr/>
            <p:nvPr/>
          </p:nvSpPr>
          <p:spPr>
            <a:xfrm>
              <a:off x="3701033" y="5542025"/>
              <a:ext cx="247650" cy="316230"/>
            </a:xfrm>
            <a:custGeom>
              <a:avLst/>
              <a:gdLst/>
              <a:ahLst/>
              <a:cxnLst/>
              <a:rect l="l" t="t" r="r" b="b"/>
              <a:pathLst>
                <a:path w="247650" h="316229">
                  <a:moveTo>
                    <a:pt x="247141" y="0"/>
                  </a:moveTo>
                  <a:lnTo>
                    <a:pt x="0" y="31582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38044" y="4354067"/>
              <a:ext cx="3562350" cy="839469"/>
            </a:xfrm>
            <a:custGeom>
              <a:avLst/>
              <a:gdLst/>
              <a:ahLst/>
              <a:cxnLst/>
              <a:rect l="l" t="t" r="r" b="b"/>
              <a:pathLst>
                <a:path w="3562350" h="839470">
                  <a:moveTo>
                    <a:pt x="2209800" y="0"/>
                  </a:moveTo>
                  <a:lnTo>
                    <a:pt x="3561842" y="241680"/>
                  </a:lnTo>
                </a:path>
                <a:path w="3562350" h="839470">
                  <a:moveTo>
                    <a:pt x="1875028" y="0"/>
                  </a:moveTo>
                  <a:lnTo>
                    <a:pt x="1053083" y="181863"/>
                  </a:lnTo>
                </a:path>
                <a:path w="3562350" h="839470">
                  <a:moveTo>
                    <a:pt x="720217" y="537971"/>
                  </a:moveTo>
                  <a:lnTo>
                    <a:pt x="0" y="83946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52722" y="5592317"/>
              <a:ext cx="294640" cy="360045"/>
            </a:xfrm>
            <a:custGeom>
              <a:avLst/>
              <a:gdLst/>
              <a:ahLst/>
              <a:cxnLst/>
              <a:rect l="l" t="t" r="r" b="b"/>
              <a:pathLst>
                <a:path w="294639" h="360045">
                  <a:moveTo>
                    <a:pt x="0" y="0"/>
                  </a:moveTo>
                  <a:lnTo>
                    <a:pt x="294131" y="35966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69308" y="5830823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61"/>
                  </a:lnTo>
                  <a:lnTo>
                    <a:pt x="143803" y="18802"/>
                  </a:lnTo>
                  <a:lnTo>
                    <a:pt x="103807" y="40863"/>
                  </a:lnTo>
                  <a:lnTo>
                    <a:pt x="68960" y="70080"/>
                  </a:lnTo>
                  <a:lnTo>
                    <a:pt x="40210" y="105491"/>
                  </a:lnTo>
                  <a:lnTo>
                    <a:pt x="18502" y="146134"/>
                  </a:lnTo>
                  <a:lnTo>
                    <a:pt x="4783" y="191047"/>
                  </a:lnTo>
                  <a:lnTo>
                    <a:pt x="0" y="239267"/>
                  </a:lnTo>
                  <a:lnTo>
                    <a:pt x="4783" y="287488"/>
                  </a:lnTo>
                  <a:lnTo>
                    <a:pt x="18502" y="332401"/>
                  </a:lnTo>
                  <a:lnTo>
                    <a:pt x="40210" y="373044"/>
                  </a:lnTo>
                  <a:lnTo>
                    <a:pt x="68960" y="408455"/>
                  </a:lnTo>
                  <a:lnTo>
                    <a:pt x="103807" y="437672"/>
                  </a:lnTo>
                  <a:lnTo>
                    <a:pt x="143803" y="459733"/>
                  </a:lnTo>
                  <a:lnTo>
                    <a:pt x="188002" y="473674"/>
                  </a:lnTo>
                  <a:lnTo>
                    <a:pt x="235457" y="478535"/>
                  </a:lnTo>
                  <a:lnTo>
                    <a:pt x="282913" y="473674"/>
                  </a:lnTo>
                  <a:lnTo>
                    <a:pt x="327112" y="459733"/>
                  </a:lnTo>
                  <a:lnTo>
                    <a:pt x="367108" y="437672"/>
                  </a:lnTo>
                  <a:lnTo>
                    <a:pt x="401955" y="408455"/>
                  </a:lnTo>
                  <a:lnTo>
                    <a:pt x="430705" y="373044"/>
                  </a:lnTo>
                  <a:lnTo>
                    <a:pt x="452413" y="332401"/>
                  </a:lnTo>
                  <a:lnTo>
                    <a:pt x="466132" y="287488"/>
                  </a:lnTo>
                  <a:lnTo>
                    <a:pt x="470915" y="239267"/>
                  </a:lnTo>
                  <a:lnTo>
                    <a:pt x="466132" y="191047"/>
                  </a:lnTo>
                  <a:lnTo>
                    <a:pt x="452413" y="146134"/>
                  </a:lnTo>
                  <a:lnTo>
                    <a:pt x="430705" y="105491"/>
                  </a:lnTo>
                  <a:lnTo>
                    <a:pt x="401954" y="70080"/>
                  </a:lnTo>
                  <a:lnTo>
                    <a:pt x="367108" y="40863"/>
                  </a:lnTo>
                  <a:lnTo>
                    <a:pt x="327112" y="18802"/>
                  </a:lnTo>
                  <a:lnTo>
                    <a:pt x="282913" y="4861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466335" y="5915355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606296" y="5754623"/>
            <a:ext cx="494030" cy="501650"/>
            <a:chOff x="1606296" y="5754623"/>
            <a:chExt cx="494030" cy="501650"/>
          </a:xfrm>
        </p:grpSpPr>
        <p:sp>
          <p:nvSpPr>
            <p:cNvPr id="39" name="object 39"/>
            <p:cNvSpPr/>
            <p:nvPr/>
          </p:nvSpPr>
          <p:spPr>
            <a:xfrm>
              <a:off x="1617726" y="5766053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235457" y="0"/>
                  </a:moveTo>
                  <a:lnTo>
                    <a:pt x="188002" y="4861"/>
                  </a:lnTo>
                  <a:lnTo>
                    <a:pt x="143803" y="18802"/>
                  </a:lnTo>
                  <a:lnTo>
                    <a:pt x="103807" y="40863"/>
                  </a:lnTo>
                  <a:lnTo>
                    <a:pt x="68961" y="70080"/>
                  </a:lnTo>
                  <a:lnTo>
                    <a:pt x="40210" y="105491"/>
                  </a:lnTo>
                  <a:lnTo>
                    <a:pt x="18502" y="146134"/>
                  </a:lnTo>
                  <a:lnTo>
                    <a:pt x="4783" y="191047"/>
                  </a:lnTo>
                  <a:lnTo>
                    <a:pt x="0" y="239268"/>
                  </a:lnTo>
                  <a:lnTo>
                    <a:pt x="4783" y="287488"/>
                  </a:lnTo>
                  <a:lnTo>
                    <a:pt x="18502" y="332401"/>
                  </a:lnTo>
                  <a:lnTo>
                    <a:pt x="40210" y="373044"/>
                  </a:lnTo>
                  <a:lnTo>
                    <a:pt x="68960" y="408455"/>
                  </a:lnTo>
                  <a:lnTo>
                    <a:pt x="103807" y="437672"/>
                  </a:lnTo>
                  <a:lnTo>
                    <a:pt x="143803" y="459733"/>
                  </a:lnTo>
                  <a:lnTo>
                    <a:pt x="188002" y="473674"/>
                  </a:lnTo>
                  <a:lnTo>
                    <a:pt x="235457" y="478536"/>
                  </a:lnTo>
                  <a:lnTo>
                    <a:pt x="282913" y="473674"/>
                  </a:lnTo>
                  <a:lnTo>
                    <a:pt x="327112" y="459733"/>
                  </a:lnTo>
                  <a:lnTo>
                    <a:pt x="367108" y="437672"/>
                  </a:lnTo>
                  <a:lnTo>
                    <a:pt x="401955" y="408455"/>
                  </a:lnTo>
                  <a:lnTo>
                    <a:pt x="430705" y="373044"/>
                  </a:lnTo>
                  <a:lnTo>
                    <a:pt x="452413" y="332401"/>
                  </a:lnTo>
                  <a:lnTo>
                    <a:pt x="466132" y="287488"/>
                  </a:lnTo>
                  <a:lnTo>
                    <a:pt x="470916" y="239268"/>
                  </a:lnTo>
                  <a:lnTo>
                    <a:pt x="466132" y="191047"/>
                  </a:lnTo>
                  <a:lnTo>
                    <a:pt x="452413" y="146134"/>
                  </a:lnTo>
                  <a:lnTo>
                    <a:pt x="430705" y="105491"/>
                  </a:lnTo>
                  <a:lnTo>
                    <a:pt x="401955" y="70080"/>
                  </a:lnTo>
                  <a:lnTo>
                    <a:pt x="367108" y="40863"/>
                  </a:lnTo>
                  <a:lnTo>
                    <a:pt x="327112" y="18802"/>
                  </a:lnTo>
                  <a:lnTo>
                    <a:pt x="282913" y="4861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17726" y="5766053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0" y="239268"/>
                  </a:moveTo>
                  <a:lnTo>
                    <a:pt x="4783" y="191047"/>
                  </a:lnTo>
                  <a:lnTo>
                    <a:pt x="18502" y="146134"/>
                  </a:lnTo>
                  <a:lnTo>
                    <a:pt x="40210" y="105491"/>
                  </a:lnTo>
                  <a:lnTo>
                    <a:pt x="68961" y="70080"/>
                  </a:lnTo>
                  <a:lnTo>
                    <a:pt x="103807" y="40863"/>
                  </a:lnTo>
                  <a:lnTo>
                    <a:pt x="143803" y="18802"/>
                  </a:lnTo>
                  <a:lnTo>
                    <a:pt x="188002" y="4861"/>
                  </a:lnTo>
                  <a:lnTo>
                    <a:pt x="235457" y="0"/>
                  </a:lnTo>
                  <a:lnTo>
                    <a:pt x="282913" y="4861"/>
                  </a:lnTo>
                  <a:lnTo>
                    <a:pt x="327112" y="18802"/>
                  </a:lnTo>
                  <a:lnTo>
                    <a:pt x="367108" y="40863"/>
                  </a:lnTo>
                  <a:lnTo>
                    <a:pt x="401955" y="70080"/>
                  </a:lnTo>
                  <a:lnTo>
                    <a:pt x="430705" y="105491"/>
                  </a:lnTo>
                  <a:lnTo>
                    <a:pt x="452413" y="146134"/>
                  </a:lnTo>
                  <a:lnTo>
                    <a:pt x="466132" y="191047"/>
                  </a:lnTo>
                  <a:lnTo>
                    <a:pt x="470916" y="239268"/>
                  </a:lnTo>
                  <a:lnTo>
                    <a:pt x="466132" y="287488"/>
                  </a:lnTo>
                  <a:lnTo>
                    <a:pt x="452413" y="332401"/>
                  </a:lnTo>
                  <a:lnTo>
                    <a:pt x="430705" y="373044"/>
                  </a:lnTo>
                  <a:lnTo>
                    <a:pt x="401955" y="408455"/>
                  </a:lnTo>
                  <a:lnTo>
                    <a:pt x="367108" y="437672"/>
                  </a:lnTo>
                  <a:lnTo>
                    <a:pt x="327112" y="459733"/>
                  </a:lnTo>
                  <a:lnTo>
                    <a:pt x="282913" y="473674"/>
                  </a:lnTo>
                  <a:lnTo>
                    <a:pt x="235457" y="478536"/>
                  </a:lnTo>
                  <a:lnTo>
                    <a:pt x="188002" y="473674"/>
                  </a:lnTo>
                  <a:lnTo>
                    <a:pt x="143803" y="459733"/>
                  </a:lnTo>
                  <a:lnTo>
                    <a:pt x="103807" y="437672"/>
                  </a:lnTo>
                  <a:lnTo>
                    <a:pt x="68960" y="408455"/>
                  </a:lnTo>
                  <a:lnTo>
                    <a:pt x="40210" y="373044"/>
                  </a:lnTo>
                  <a:lnTo>
                    <a:pt x="18502" y="332401"/>
                  </a:lnTo>
                  <a:lnTo>
                    <a:pt x="4783" y="287488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776222" y="584982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008632" y="5509259"/>
            <a:ext cx="1150620" cy="779145"/>
            <a:chOff x="2008632" y="5509259"/>
            <a:chExt cx="1150620" cy="779145"/>
          </a:xfrm>
        </p:grpSpPr>
        <p:sp>
          <p:nvSpPr>
            <p:cNvPr id="43" name="object 43"/>
            <p:cNvSpPr/>
            <p:nvPr/>
          </p:nvSpPr>
          <p:spPr>
            <a:xfrm>
              <a:off x="2020062" y="5520689"/>
              <a:ext cx="247650" cy="316230"/>
            </a:xfrm>
            <a:custGeom>
              <a:avLst/>
              <a:gdLst/>
              <a:ahLst/>
              <a:cxnLst/>
              <a:rect l="l" t="t" r="r" b="b"/>
              <a:pathLst>
                <a:path w="247650" h="316229">
                  <a:moveTo>
                    <a:pt x="247142" y="0"/>
                  </a:moveTo>
                  <a:lnTo>
                    <a:pt x="0" y="31582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571750" y="5570981"/>
              <a:ext cx="294640" cy="360045"/>
            </a:xfrm>
            <a:custGeom>
              <a:avLst/>
              <a:gdLst/>
              <a:ahLst/>
              <a:cxnLst/>
              <a:rect l="l" t="t" r="r" b="b"/>
              <a:pathLst>
                <a:path w="294639" h="360045">
                  <a:moveTo>
                    <a:pt x="0" y="0"/>
                  </a:moveTo>
                  <a:lnTo>
                    <a:pt x="294131" y="359664"/>
                  </a:lnTo>
                </a:path>
              </a:pathLst>
            </a:custGeom>
            <a:ln w="22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688336" y="5809487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235457" y="0"/>
                  </a:moveTo>
                  <a:lnTo>
                    <a:pt x="188002" y="4861"/>
                  </a:lnTo>
                  <a:lnTo>
                    <a:pt x="143803" y="18802"/>
                  </a:lnTo>
                  <a:lnTo>
                    <a:pt x="103807" y="40863"/>
                  </a:lnTo>
                  <a:lnTo>
                    <a:pt x="68961" y="70080"/>
                  </a:lnTo>
                  <a:lnTo>
                    <a:pt x="40210" y="105491"/>
                  </a:lnTo>
                  <a:lnTo>
                    <a:pt x="18502" y="146134"/>
                  </a:lnTo>
                  <a:lnTo>
                    <a:pt x="4783" y="191047"/>
                  </a:lnTo>
                  <a:lnTo>
                    <a:pt x="0" y="239268"/>
                  </a:lnTo>
                  <a:lnTo>
                    <a:pt x="4783" y="287488"/>
                  </a:lnTo>
                  <a:lnTo>
                    <a:pt x="18502" y="332401"/>
                  </a:lnTo>
                  <a:lnTo>
                    <a:pt x="40210" y="373044"/>
                  </a:lnTo>
                  <a:lnTo>
                    <a:pt x="68960" y="408455"/>
                  </a:lnTo>
                  <a:lnTo>
                    <a:pt x="103807" y="437672"/>
                  </a:lnTo>
                  <a:lnTo>
                    <a:pt x="143803" y="459733"/>
                  </a:lnTo>
                  <a:lnTo>
                    <a:pt x="188002" y="473674"/>
                  </a:lnTo>
                  <a:lnTo>
                    <a:pt x="235457" y="478536"/>
                  </a:lnTo>
                  <a:lnTo>
                    <a:pt x="282913" y="473674"/>
                  </a:lnTo>
                  <a:lnTo>
                    <a:pt x="327112" y="459733"/>
                  </a:lnTo>
                  <a:lnTo>
                    <a:pt x="367108" y="437672"/>
                  </a:lnTo>
                  <a:lnTo>
                    <a:pt x="401954" y="408455"/>
                  </a:lnTo>
                  <a:lnTo>
                    <a:pt x="430705" y="373044"/>
                  </a:lnTo>
                  <a:lnTo>
                    <a:pt x="452413" y="332401"/>
                  </a:lnTo>
                  <a:lnTo>
                    <a:pt x="466132" y="287488"/>
                  </a:lnTo>
                  <a:lnTo>
                    <a:pt x="470915" y="239268"/>
                  </a:lnTo>
                  <a:lnTo>
                    <a:pt x="466132" y="191047"/>
                  </a:lnTo>
                  <a:lnTo>
                    <a:pt x="452413" y="146134"/>
                  </a:lnTo>
                  <a:lnTo>
                    <a:pt x="430705" y="105491"/>
                  </a:lnTo>
                  <a:lnTo>
                    <a:pt x="401955" y="70080"/>
                  </a:lnTo>
                  <a:lnTo>
                    <a:pt x="367108" y="40863"/>
                  </a:lnTo>
                  <a:lnTo>
                    <a:pt x="327112" y="18802"/>
                  </a:lnTo>
                  <a:lnTo>
                    <a:pt x="282913" y="4861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847848" y="589432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90955" y="2280382"/>
            <a:ext cx="6045200" cy="203962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Adım 1: </a:t>
            </a:r>
            <a:r>
              <a:rPr sz="2000" b="1" spc="-10" dirty="0">
                <a:solidFill>
                  <a:srgbClr val="2F2F2F"/>
                </a:solidFill>
                <a:latin typeface="Calibri"/>
                <a:cs typeface="Calibri"/>
              </a:rPr>
              <a:t>A2-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Kök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bir tane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siyah çocuğa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sahip,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X=kök</a:t>
            </a:r>
            <a:r>
              <a:rPr sz="2000" spc="-18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yap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500" spc="-14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Adım 2-B: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 en az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bir tane kırmızı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çocuğa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sahip.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</a:t>
            </a:r>
            <a:r>
              <a:rPr sz="2000" spc="-19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uygun</a:t>
            </a:r>
            <a:endParaRPr sz="2000">
              <a:latin typeface="Calibri"/>
              <a:cs typeface="Calibri"/>
            </a:endParaRPr>
          </a:p>
          <a:p>
            <a:pPr marL="287020">
              <a:lnSpc>
                <a:spcPct val="100000"/>
              </a:lnSpc>
            </a:pP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çocuğa</a:t>
            </a:r>
            <a:r>
              <a:rPr sz="2000" spc="-4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taşı.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50">
              <a:latin typeface="Calibri"/>
              <a:cs typeface="Calibri"/>
            </a:endParaRPr>
          </a:p>
          <a:p>
            <a:pPr marL="410845" algn="ctr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  <a:p>
            <a:pPr marL="934719" algn="ctr">
              <a:lnSpc>
                <a:spcPct val="100000"/>
              </a:lnSpc>
              <a:spcBef>
                <a:spcPts val="112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471041"/>
            <a:ext cx="1288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AC0000"/>
                </a:solidFill>
              </a:rPr>
              <a:t>Örnek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190955" y="2340356"/>
            <a:ext cx="57905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Adım </a:t>
            </a:r>
            <a:r>
              <a:rPr sz="2000" b="1" spc="-20" dirty="0">
                <a:solidFill>
                  <a:srgbClr val="2F2F2F"/>
                </a:solidFill>
                <a:latin typeface="Calibri"/>
                <a:cs typeface="Calibri"/>
              </a:rPr>
              <a:t>2-B1:</a:t>
            </a:r>
            <a:r>
              <a:rPr sz="2000" spc="-20" dirty="0">
                <a:solidFill>
                  <a:srgbClr val="2F2F2F"/>
                </a:solidFill>
                <a:latin typeface="Calibri"/>
                <a:cs typeface="Calibri"/>
              </a:rPr>
              <a:t>Yeni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 (6)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kırmız olduğundan uygun</a:t>
            </a:r>
            <a:r>
              <a:rPr sz="2000" spc="-15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çocuk</a:t>
            </a:r>
            <a:endParaRPr sz="2000">
              <a:latin typeface="Calibri"/>
              <a:cs typeface="Calibri"/>
            </a:endParaRPr>
          </a:p>
          <a:p>
            <a:pPr marL="287020">
              <a:lnSpc>
                <a:spcPct val="100000"/>
              </a:lnSpc>
            </a:pP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düğüme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taşımaya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devam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et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X(12)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00400" y="3493008"/>
            <a:ext cx="3335020" cy="1339850"/>
            <a:chOff x="3200400" y="3493008"/>
            <a:chExt cx="3335020" cy="1339850"/>
          </a:xfrm>
        </p:grpSpPr>
        <p:sp>
          <p:nvSpPr>
            <p:cNvPr id="5" name="object 5"/>
            <p:cNvSpPr/>
            <p:nvPr/>
          </p:nvSpPr>
          <p:spPr>
            <a:xfrm>
              <a:off x="3211829" y="4461510"/>
              <a:ext cx="3312160" cy="360045"/>
            </a:xfrm>
            <a:custGeom>
              <a:avLst/>
              <a:gdLst/>
              <a:ahLst/>
              <a:cxnLst/>
              <a:rect l="l" t="t" r="r" b="b"/>
              <a:pathLst>
                <a:path w="3312159" h="360045">
                  <a:moveTo>
                    <a:pt x="2900172" y="0"/>
                  </a:moveTo>
                  <a:lnTo>
                    <a:pt x="3311652" y="298703"/>
                  </a:lnTo>
                </a:path>
                <a:path w="3312159" h="360045">
                  <a:moveTo>
                    <a:pt x="2604516" y="0"/>
                  </a:moveTo>
                  <a:lnTo>
                    <a:pt x="2193035" y="298703"/>
                  </a:lnTo>
                </a:path>
                <a:path w="3312159" h="360045">
                  <a:moveTo>
                    <a:pt x="0" y="0"/>
                  </a:moveTo>
                  <a:lnTo>
                    <a:pt x="352044" y="35966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13453" y="3504438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1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8" y="478536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5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6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13453" y="3504438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6" y="239268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5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8" y="478536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1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09720" y="3587877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846832" y="4030979"/>
            <a:ext cx="494030" cy="501650"/>
            <a:chOff x="2846832" y="4030979"/>
            <a:chExt cx="494030" cy="501650"/>
          </a:xfrm>
        </p:grpSpPr>
        <p:sp>
          <p:nvSpPr>
            <p:cNvPr id="10" name="object 10"/>
            <p:cNvSpPr/>
            <p:nvPr/>
          </p:nvSpPr>
          <p:spPr>
            <a:xfrm>
              <a:off x="2858262" y="4042409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0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7" y="478535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5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58262" y="4042409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7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5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7" y="478535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0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7"/>
                  </a:lnTo>
                  <a:close/>
                </a:path>
              </a:pathLst>
            </a:custGeom>
            <a:ln w="22859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016376" y="412648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92223" y="4689347"/>
            <a:ext cx="494030" cy="501650"/>
            <a:chOff x="1792223" y="4689347"/>
            <a:chExt cx="494030" cy="501650"/>
          </a:xfrm>
        </p:grpSpPr>
        <p:sp>
          <p:nvSpPr>
            <p:cNvPr id="14" name="object 14"/>
            <p:cNvSpPr/>
            <p:nvPr/>
          </p:nvSpPr>
          <p:spPr>
            <a:xfrm>
              <a:off x="1803653" y="4700777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0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7" y="478536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4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03653" y="4700777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4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7" y="478536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0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62404" y="4783912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687567" y="4091940"/>
            <a:ext cx="494030" cy="501650"/>
            <a:chOff x="5687567" y="4091940"/>
            <a:chExt cx="494030" cy="501650"/>
          </a:xfrm>
        </p:grpSpPr>
        <p:sp>
          <p:nvSpPr>
            <p:cNvPr id="18" name="object 18"/>
            <p:cNvSpPr/>
            <p:nvPr/>
          </p:nvSpPr>
          <p:spPr>
            <a:xfrm>
              <a:off x="5698997" y="4103370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0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7" y="478535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5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5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98997" y="4103370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7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5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7" y="478535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0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795898" y="4186173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394703" y="4689347"/>
            <a:ext cx="494030" cy="501650"/>
            <a:chOff x="6394703" y="4689347"/>
            <a:chExt cx="494030" cy="501650"/>
          </a:xfrm>
        </p:grpSpPr>
        <p:sp>
          <p:nvSpPr>
            <p:cNvPr id="22" name="object 22"/>
            <p:cNvSpPr/>
            <p:nvPr/>
          </p:nvSpPr>
          <p:spPr>
            <a:xfrm>
              <a:off x="6406133" y="4700777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1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8" y="478536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4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06133" y="4700777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4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8" y="478536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1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02654" y="4783912"/>
            <a:ext cx="278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50535" y="4700015"/>
            <a:ext cx="471170" cy="478790"/>
          </a:xfrm>
          <a:custGeom>
            <a:avLst/>
            <a:gdLst/>
            <a:ahLst/>
            <a:cxnLst/>
            <a:rect l="l" t="t" r="r" b="b"/>
            <a:pathLst>
              <a:path w="471170" h="478789">
                <a:moveTo>
                  <a:pt x="235458" y="0"/>
                </a:moveTo>
                <a:lnTo>
                  <a:pt x="188002" y="4858"/>
                </a:lnTo>
                <a:lnTo>
                  <a:pt x="143803" y="18794"/>
                </a:lnTo>
                <a:lnTo>
                  <a:pt x="103807" y="40846"/>
                </a:lnTo>
                <a:lnTo>
                  <a:pt x="68960" y="70056"/>
                </a:lnTo>
                <a:lnTo>
                  <a:pt x="40210" y="105463"/>
                </a:lnTo>
                <a:lnTo>
                  <a:pt x="18502" y="146107"/>
                </a:lnTo>
                <a:lnTo>
                  <a:pt x="4783" y="191029"/>
                </a:lnTo>
                <a:lnTo>
                  <a:pt x="0" y="239267"/>
                </a:lnTo>
                <a:lnTo>
                  <a:pt x="4783" y="287506"/>
                </a:lnTo>
                <a:lnTo>
                  <a:pt x="18502" y="332428"/>
                </a:lnTo>
                <a:lnTo>
                  <a:pt x="40210" y="373072"/>
                </a:lnTo>
                <a:lnTo>
                  <a:pt x="68961" y="408479"/>
                </a:lnTo>
                <a:lnTo>
                  <a:pt x="103807" y="437689"/>
                </a:lnTo>
                <a:lnTo>
                  <a:pt x="143803" y="459741"/>
                </a:lnTo>
                <a:lnTo>
                  <a:pt x="188002" y="473677"/>
                </a:lnTo>
                <a:lnTo>
                  <a:pt x="235458" y="478535"/>
                </a:lnTo>
                <a:lnTo>
                  <a:pt x="282913" y="473677"/>
                </a:lnTo>
                <a:lnTo>
                  <a:pt x="327112" y="459741"/>
                </a:lnTo>
                <a:lnTo>
                  <a:pt x="367108" y="437689"/>
                </a:lnTo>
                <a:lnTo>
                  <a:pt x="401955" y="408479"/>
                </a:lnTo>
                <a:lnTo>
                  <a:pt x="430705" y="373072"/>
                </a:lnTo>
                <a:lnTo>
                  <a:pt x="452413" y="332428"/>
                </a:lnTo>
                <a:lnTo>
                  <a:pt x="466132" y="287506"/>
                </a:lnTo>
                <a:lnTo>
                  <a:pt x="470915" y="239267"/>
                </a:lnTo>
                <a:lnTo>
                  <a:pt x="466132" y="191029"/>
                </a:lnTo>
                <a:lnTo>
                  <a:pt x="452413" y="146107"/>
                </a:lnTo>
                <a:lnTo>
                  <a:pt x="430705" y="105463"/>
                </a:lnTo>
                <a:lnTo>
                  <a:pt x="401955" y="70056"/>
                </a:lnTo>
                <a:lnTo>
                  <a:pt x="367108" y="40846"/>
                </a:lnTo>
                <a:lnTo>
                  <a:pt x="327112" y="18794"/>
                </a:lnTo>
                <a:lnTo>
                  <a:pt x="282913" y="4858"/>
                </a:lnTo>
                <a:lnTo>
                  <a:pt x="2354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147817" y="4783912"/>
            <a:ext cx="279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435096" y="4689347"/>
            <a:ext cx="494030" cy="501650"/>
            <a:chOff x="3435096" y="4689347"/>
            <a:chExt cx="494030" cy="501650"/>
          </a:xfrm>
        </p:grpSpPr>
        <p:sp>
          <p:nvSpPr>
            <p:cNvPr id="28" name="object 28"/>
            <p:cNvSpPr/>
            <p:nvPr/>
          </p:nvSpPr>
          <p:spPr>
            <a:xfrm>
              <a:off x="3446526" y="4700777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1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8" y="478536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5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46526" y="4700777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5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8" y="478536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1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542791" y="4783912"/>
            <a:ext cx="280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854451" y="5343144"/>
            <a:ext cx="494030" cy="501650"/>
            <a:chOff x="2854451" y="5343144"/>
            <a:chExt cx="494030" cy="501650"/>
          </a:xfrm>
        </p:grpSpPr>
        <p:sp>
          <p:nvSpPr>
            <p:cNvPr id="32" name="object 32"/>
            <p:cNvSpPr/>
            <p:nvPr/>
          </p:nvSpPr>
          <p:spPr>
            <a:xfrm>
              <a:off x="2865881" y="5354574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488"/>
                  </a:lnTo>
                  <a:lnTo>
                    <a:pt x="18502" y="332401"/>
                  </a:lnTo>
                  <a:lnTo>
                    <a:pt x="40210" y="373044"/>
                  </a:lnTo>
                  <a:lnTo>
                    <a:pt x="68960" y="408455"/>
                  </a:lnTo>
                  <a:lnTo>
                    <a:pt x="103807" y="437672"/>
                  </a:lnTo>
                  <a:lnTo>
                    <a:pt x="143803" y="459733"/>
                  </a:lnTo>
                  <a:lnTo>
                    <a:pt x="188002" y="473674"/>
                  </a:lnTo>
                  <a:lnTo>
                    <a:pt x="235457" y="478535"/>
                  </a:lnTo>
                  <a:lnTo>
                    <a:pt x="282913" y="473674"/>
                  </a:lnTo>
                  <a:lnTo>
                    <a:pt x="327112" y="459733"/>
                  </a:lnTo>
                  <a:lnTo>
                    <a:pt x="367108" y="437672"/>
                  </a:lnTo>
                  <a:lnTo>
                    <a:pt x="401955" y="408455"/>
                  </a:lnTo>
                  <a:lnTo>
                    <a:pt x="430705" y="373044"/>
                  </a:lnTo>
                  <a:lnTo>
                    <a:pt x="452413" y="332401"/>
                  </a:lnTo>
                  <a:lnTo>
                    <a:pt x="466132" y="287488"/>
                  </a:lnTo>
                  <a:lnTo>
                    <a:pt x="470916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65881" y="5354574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6" y="239267"/>
                  </a:lnTo>
                  <a:lnTo>
                    <a:pt x="466132" y="287488"/>
                  </a:lnTo>
                  <a:lnTo>
                    <a:pt x="452413" y="332401"/>
                  </a:lnTo>
                  <a:lnTo>
                    <a:pt x="430705" y="373044"/>
                  </a:lnTo>
                  <a:lnTo>
                    <a:pt x="401955" y="408455"/>
                  </a:lnTo>
                  <a:lnTo>
                    <a:pt x="367108" y="437672"/>
                  </a:lnTo>
                  <a:lnTo>
                    <a:pt x="327112" y="459733"/>
                  </a:lnTo>
                  <a:lnTo>
                    <a:pt x="282913" y="473674"/>
                  </a:lnTo>
                  <a:lnTo>
                    <a:pt x="235457" y="478535"/>
                  </a:lnTo>
                  <a:lnTo>
                    <a:pt x="188002" y="473674"/>
                  </a:lnTo>
                  <a:lnTo>
                    <a:pt x="143803" y="459733"/>
                  </a:lnTo>
                  <a:lnTo>
                    <a:pt x="103807" y="437672"/>
                  </a:lnTo>
                  <a:lnTo>
                    <a:pt x="68960" y="408455"/>
                  </a:lnTo>
                  <a:lnTo>
                    <a:pt x="40210" y="373044"/>
                  </a:lnTo>
                  <a:lnTo>
                    <a:pt x="18502" y="332401"/>
                  </a:lnTo>
                  <a:lnTo>
                    <a:pt x="4783" y="287488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962401" y="5438647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200465" y="3916489"/>
            <a:ext cx="3571875" cy="1960245"/>
            <a:chOff x="2200465" y="3916489"/>
            <a:chExt cx="3571875" cy="1960245"/>
          </a:xfrm>
        </p:grpSpPr>
        <p:sp>
          <p:nvSpPr>
            <p:cNvPr id="36" name="object 36"/>
            <p:cNvSpPr/>
            <p:nvPr/>
          </p:nvSpPr>
          <p:spPr>
            <a:xfrm>
              <a:off x="3268217" y="5109210"/>
              <a:ext cx="247650" cy="316230"/>
            </a:xfrm>
            <a:custGeom>
              <a:avLst/>
              <a:gdLst/>
              <a:ahLst/>
              <a:cxnLst/>
              <a:rect l="l" t="t" r="r" b="b"/>
              <a:pathLst>
                <a:path w="247650" h="316229">
                  <a:moveTo>
                    <a:pt x="247142" y="0"/>
                  </a:moveTo>
                  <a:lnTo>
                    <a:pt x="0" y="315848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05227" y="3921252"/>
              <a:ext cx="3562350" cy="839469"/>
            </a:xfrm>
            <a:custGeom>
              <a:avLst/>
              <a:gdLst/>
              <a:ahLst/>
              <a:cxnLst/>
              <a:rect l="l" t="t" r="r" b="b"/>
              <a:pathLst>
                <a:path w="3562350" h="839470">
                  <a:moveTo>
                    <a:pt x="2209800" y="0"/>
                  </a:moveTo>
                  <a:lnTo>
                    <a:pt x="3561842" y="241681"/>
                  </a:lnTo>
                </a:path>
                <a:path w="3562350" h="839470">
                  <a:moveTo>
                    <a:pt x="1876552" y="0"/>
                  </a:moveTo>
                  <a:lnTo>
                    <a:pt x="1054608" y="181864"/>
                  </a:lnTo>
                </a:path>
                <a:path w="3562350" h="839470">
                  <a:moveTo>
                    <a:pt x="720217" y="537972"/>
                  </a:moveTo>
                  <a:lnTo>
                    <a:pt x="0" y="83947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819905" y="5161026"/>
              <a:ext cx="294640" cy="358140"/>
            </a:xfrm>
            <a:custGeom>
              <a:avLst/>
              <a:gdLst/>
              <a:ahLst/>
              <a:cxnLst/>
              <a:rect l="l" t="t" r="r" b="b"/>
              <a:pathLst>
                <a:path w="294639" h="358139">
                  <a:moveTo>
                    <a:pt x="0" y="0"/>
                  </a:moveTo>
                  <a:lnTo>
                    <a:pt x="294132" y="358140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36492" y="5399532"/>
              <a:ext cx="471170" cy="477520"/>
            </a:xfrm>
            <a:custGeom>
              <a:avLst/>
              <a:gdLst/>
              <a:ahLst/>
              <a:cxnLst/>
              <a:rect l="l" t="t" r="r" b="b"/>
              <a:pathLst>
                <a:path w="471170" h="477520">
                  <a:moveTo>
                    <a:pt x="235458" y="0"/>
                  </a:moveTo>
                  <a:lnTo>
                    <a:pt x="188002" y="4846"/>
                  </a:lnTo>
                  <a:lnTo>
                    <a:pt x="143803" y="18746"/>
                  </a:lnTo>
                  <a:lnTo>
                    <a:pt x="103807" y="40739"/>
                  </a:lnTo>
                  <a:lnTo>
                    <a:pt x="68960" y="69865"/>
                  </a:lnTo>
                  <a:lnTo>
                    <a:pt x="40210" y="105165"/>
                  </a:lnTo>
                  <a:lnTo>
                    <a:pt x="18502" y="145678"/>
                  </a:lnTo>
                  <a:lnTo>
                    <a:pt x="4783" y="190445"/>
                  </a:lnTo>
                  <a:lnTo>
                    <a:pt x="0" y="238506"/>
                  </a:lnTo>
                  <a:lnTo>
                    <a:pt x="4783" y="286573"/>
                  </a:lnTo>
                  <a:lnTo>
                    <a:pt x="18502" y="331343"/>
                  </a:lnTo>
                  <a:lnTo>
                    <a:pt x="40210" y="371857"/>
                  </a:lnTo>
                  <a:lnTo>
                    <a:pt x="68961" y="407155"/>
                  </a:lnTo>
                  <a:lnTo>
                    <a:pt x="103807" y="436279"/>
                  </a:lnTo>
                  <a:lnTo>
                    <a:pt x="143803" y="458269"/>
                  </a:lnTo>
                  <a:lnTo>
                    <a:pt x="188002" y="472166"/>
                  </a:lnTo>
                  <a:lnTo>
                    <a:pt x="235458" y="477012"/>
                  </a:lnTo>
                  <a:lnTo>
                    <a:pt x="282913" y="472166"/>
                  </a:lnTo>
                  <a:lnTo>
                    <a:pt x="327112" y="458269"/>
                  </a:lnTo>
                  <a:lnTo>
                    <a:pt x="367108" y="436279"/>
                  </a:lnTo>
                  <a:lnTo>
                    <a:pt x="401955" y="407155"/>
                  </a:lnTo>
                  <a:lnTo>
                    <a:pt x="430705" y="371857"/>
                  </a:lnTo>
                  <a:lnTo>
                    <a:pt x="452413" y="331343"/>
                  </a:lnTo>
                  <a:lnTo>
                    <a:pt x="466132" y="286573"/>
                  </a:lnTo>
                  <a:lnTo>
                    <a:pt x="470916" y="238506"/>
                  </a:lnTo>
                  <a:lnTo>
                    <a:pt x="466132" y="190445"/>
                  </a:lnTo>
                  <a:lnTo>
                    <a:pt x="452413" y="145678"/>
                  </a:lnTo>
                  <a:lnTo>
                    <a:pt x="430705" y="105165"/>
                  </a:lnTo>
                  <a:lnTo>
                    <a:pt x="401955" y="69865"/>
                  </a:lnTo>
                  <a:lnTo>
                    <a:pt x="367108" y="40739"/>
                  </a:lnTo>
                  <a:lnTo>
                    <a:pt x="327112" y="18746"/>
                  </a:lnTo>
                  <a:lnTo>
                    <a:pt x="282913" y="4846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034154" y="548314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175003" y="5323332"/>
            <a:ext cx="494030" cy="501650"/>
            <a:chOff x="1175003" y="5323332"/>
            <a:chExt cx="494030" cy="501650"/>
          </a:xfrm>
        </p:grpSpPr>
        <p:sp>
          <p:nvSpPr>
            <p:cNvPr id="42" name="object 42"/>
            <p:cNvSpPr/>
            <p:nvPr/>
          </p:nvSpPr>
          <p:spPr>
            <a:xfrm>
              <a:off x="1186433" y="5334762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488"/>
                  </a:lnTo>
                  <a:lnTo>
                    <a:pt x="18502" y="332401"/>
                  </a:lnTo>
                  <a:lnTo>
                    <a:pt x="40210" y="373044"/>
                  </a:lnTo>
                  <a:lnTo>
                    <a:pt x="68961" y="408455"/>
                  </a:lnTo>
                  <a:lnTo>
                    <a:pt x="103807" y="437672"/>
                  </a:lnTo>
                  <a:lnTo>
                    <a:pt x="143803" y="459733"/>
                  </a:lnTo>
                  <a:lnTo>
                    <a:pt x="188002" y="473674"/>
                  </a:lnTo>
                  <a:lnTo>
                    <a:pt x="235457" y="478535"/>
                  </a:lnTo>
                  <a:lnTo>
                    <a:pt x="282913" y="473674"/>
                  </a:lnTo>
                  <a:lnTo>
                    <a:pt x="327112" y="459733"/>
                  </a:lnTo>
                  <a:lnTo>
                    <a:pt x="367108" y="437672"/>
                  </a:lnTo>
                  <a:lnTo>
                    <a:pt x="401954" y="408455"/>
                  </a:lnTo>
                  <a:lnTo>
                    <a:pt x="430705" y="373044"/>
                  </a:lnTo>
                  <a:lnTo>
                    <a:pt x="452413" y="332401"/>
                  </a:lnTo>
                  <a:lnTo>
                    <a:pt x="466132" y="287488"/>
                  </a:lnTo>
                  <a:lnTo>
                    <a:pt x="470916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86433" y="5334762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6" y="239268"/>
                  </a:lnTo>
                  <a:lnTo>
                    <a:pt x="466132" y="287488"/>
                  </a:lnTo>
                  <a:lnTo>
                    <a:pt x="452413" y="332401"/>
                  </a:lnTo>
                  <a:lnTo>
                    <a:pt x="430705" y="373044"/>
                  </a:lnTo>
                  <a:lnTo>
                    <a:pt x="401954" y="408455"/>
                  </a:lnTo>
                  <a:lnTo>
                    <a:pt x="367108" y="437672"/>
                  </a:lnTo>
                  <a:lnTo>
                    <a:pt x="327112" y="459733"/>
                  </a:lnTo>
                  <a:lnTo>
                    <a:pt x="282913" y="473674"/>
                  </a:lnTo>
                  <a:lnTo>
                    <a:pt x="235457" y="478535"/>
                  </a:lnTo>
                  <a:lnTo>
                    <a:pt x="188002" y="473674"/>
                  </a:lnTo>
                  <a:lnTo>
                    <a:pt x="143803" y="459733"/>
                  </a:lnTo>
                  <a:lnTo>
                    <a:pt x="103807" y="437672"/>
                  </a:lnTo>
                  <a:lnTo>
                    <a:pt x="68961" y="408455"/>
                  </a:lnTo>
                  <a:lnTo>
                    <a:pt x="40210" y="373044"/>
                  </a:lnTo>
                  <a:lnTo>
                    <a:pt x="18502" y="332401"/>
                  </a:lnTo>
                  <a:lnTo>
                    <a:pt x="4783" y="287488"/>
                  </a:lnTo>
                  <a:lnTo>
                    <a:pt x="0" y="239268"/>
                  </a:lnTo>
                  <a:close/>
                </a:path>
              </a:pathLst>
            </a:custGeom>
            <a:ln w="22859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344294" y="5417311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575816" y="5076444"/>
            <a:ext cx="1152525" cy="780415"/>
            <a:chOff x="1575816" y="5076444"/>
            <a:chExt cx="1152525" cy="780415"/>
          </a:xfrm>
        </p:grpSpPr>
        <p:sp>
          <p:nvSpPr>
            <p:cNvPr id="46" name="object 46"/>
            <p:cNvSpPr/>
            <p:nvPr/>
          </p:nvSpPr>
          <p:spPr>
            <a:xfrm>
              <a:off x="1587246" y="5087874"/>
              <a:ext cx="247650" cy="316230"/>
            </a:xfrm>
            <a:custGeom>
              <a:avLst/>
              <a:gdLst/>
              <a:ahLst/>
              <a:cxnLst/>
              <a:rect l="l" t="t" r="r" b="b"/>
              <a:pathLst>
                <a:path w="247650" h="316229">
                  <a:moveTo>
                    <a:pt x="247141" y="0"/>
                  </a:moveTo>
                  <a:lnTo>
                    <a:pt x="0" y="315848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138934" y="5139690"/>
              <a:ext cx="295910" cy="358140"/>
            </a:xfrm>
            <a:custGeom>
              <a:avLst/>
              <a:gdLst/>
              <a:ahLst/>
              <a:cxnLst/>
              <a:rect l="l" t="t" r="r" b="b"/>
              <a:pathLst>
                <a:path w="295910" h="358139">
                  <a:moveTo>
                    <a:pt x="0" y="0"/>
                  </a:moveTo>
                  <a:lnTo>
                    <a:pt x="295656" y="358140"/>
                  </a:lnTo>
                </a:path>
              </a:pathLst>
            </a:custGeom>
            <a:ln w="22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257044" y="5378196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488"/>
                  </a:lnTo>
                  <a:lnTo>
                    <a:pt x="18502" y="332401"/>
                  </a:lnTo>
                  <a:lnTo>
                    <a:pt x="40210" y="373044"/>
                  </a:lnTo>
                  <a:lnTo>
                    <a:pt x="68960" y="408455"/>
                  </a:lnTo>
                  <a:lnTo>
                    <a:pt x="103807" y="437672"/>
                  </a:lnTo>
                  <a:lnTo>
                    <a:pt x="143803" y="459733"/>
                  </a:lnTo>
                  <a:lnTo>
                    <a:pt x="188002" y="473674"/>
                  </a:lnTo>
                  <a:lnTo>
                    <a:pt x="235457" y="478535"/>
                  </a:lnTo>
                  <a:lnTo>
                    <a:pt x="282913" y="473674"/>
                  </a:lnTo>
                  <a:lnTo>
                    <a:pt x="327112" y="459733"/>
                  </a:lnTo>
                  <a:lnTo>
                    <a:pt x="367108" y="437672"/>
                  </a:lnTo>
                  <a:lnTo>
                    <a:pt x="401955" y="408455"/>
                  </a:lnTo>
                  <a:lnTo>
                    <a:pt x="430705" y="373044"/>
                  </a:lnTo>
                  <a:lnTo>
                    <a:pt x="452413" y="332401"/>
                  </a:lnTo>
                  <a:lnTo>
                    <a:pt x="466132" y="287488"/>
                  </a:lnTo>
                  <a:lnTo>
                    <a:pt x="470916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415667" y="546242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818257" y="3675710"/>
            <a:ext cx="178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471041"/>
            <a:ext cx="1288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AC0000"/>
                </a:solidFill>
              </a:rPr>
              <a:t>Örnek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190955" y="2340356"/>
            <a:ext cx="6477000" cy="16725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iki tane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siyah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düğüme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sahip. X’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in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kardeşi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S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de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2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tane</a:t>
            </a:r>
            <a:r>
              <a:rPr sz="2000" spc="-9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siyah</a:t>
            </a:r>
            <a:endParaRPr sz="2000">
              <a:latin typeface="Calibri"/>
              <a:cs typeface="Calibri"/>
            </a:endParaRPr>
          </a:p>
          <a:p>
            <a:pPr marL="287020">
              <a:lnSpc>
                <a:spcPct val="100000"/>
              </a:lnSpc>
            </a:pP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düğüme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sahip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(Adım</a:t>
            </a:r>
            <a:r>
              <a:rPr sz="2000" spc="-4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2-A1).</a:t>
            </a:r>
            <a:endParaRPr sz="2000">
              <a:latin typeface="Calibri"/>
              <a:cs typeface="Calibri"/>
            </a:endParaRPr>
          </a:p>
          <a:p>
            <a:pPr marL="287020" marR="257810" indent="-274955">
              <a:lnSpc>
                <a:spcPct val="100000"/>
              </a:lnSpc>
              <a:spcBef>
                <a:spcPts val="4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Adım 2-A1: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S’in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her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iki çocuğu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da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siyah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ise, X, </a:t>
            </a:r>
            <a:r>
              <a:rPr sz="2000" spc="-130" dirty="0">
                <a:solidFill>
                  <a:srgbClr val="FF0000"/>
                </a:solidFill>
                <a:latin typeface="Calibri"/>
                <a:cs typeface="Calibri"/>
              </a:rPr>
              <a:t>P,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yeniden  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renklendir.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X’i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10’na</a:t>
            </a:r>
            <a:r>
              <a:rPr sz="2000" spc="-15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taşı.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64508" y="3997452"/>
            <a:ext cx="3335020" cy="1338580"/>
            <a:chOff x="4064508" y="3997452"/>
            <a:chExt cx="3335020" cy="1338580"/>
          </a:xfrm>
        </p:grpSpPr>
        <p:sp>
          <p:nvSpPr>
            <p:cNvPr id="5" name="object 5"/>
            <p:cNvSpPr/>
            <p:nvPr/>
          </p:nvSpPr>
          <p:spPr>
            <a:xfrm>
              <a:off x="4075938" y="4965954"/>
              <a:ext cx="3312160" cy="358140"/>
            </a:xfrm>
            <a:custGeom>
              <a:avLst/>
              <a:gdLst/>
              <a:ahLst/>
              <a:cxnLst/>
              <a:rect l="l" t="t" r="r" b="b"/>
              <a:pathLst>
                <a:path w="3312159" h="358139">
                  <a:moveTo>
                    <a:pt x="2900171" y="0"/>
                  </a:moveTo>
                  <a:lnTo>
                    <a:pt x="3311652" y="298704"/>
                  </a:lnTo>
                </a:path>
                <a:path w="3312159" h="358139">
                  <a:moveTo>
                    <a:pt x="2604516" y="0"/>
                  </a:moveTo>
                  <a:lnTo>
                    <a:pt x="2193036" y="298704"/>
                  </a:lnTo>
                </a:path>
                <a:path w="3312159" h="358139">
                  <a:moveTo>
                    <a:pt x="0" y="0"/>
                  </a:moveTo>
                  <a:lnTo>
                    <a:pt x="352044" y="358140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77562" y="4008882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1" y="408432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8" y="478536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5" y="408432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77562" y="4008882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5" y="408432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8" y="478536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1" y="408432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974082" y="4092067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56332" y="4535423"/>
            <a:ext cx="1548765" cy="1160145"/>
            <a:chOff x="2656332" y="4535423"/>
            <a:chExt cx="1548765" cy="1160145"/>
          </a:xfrm>
        </p:grpSpPr>
        <p:sp>
          <p:nvSpPr>
            <p:cNvPr id="10" name="object 10"/>
            <p:cNvSpPr/>
            <p:nvPr/>
          </p:nvSpPr>
          <p:spPr>
            <a:xfrm>
              <a:off x="3722370" y="4546853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0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7" y="478536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5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22370" y="4546853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5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7" y="478536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0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8"/>
                  </a:lnTo>
                  <a:close/>
                </a:path>
              </a:pathLst>
            </a:custGeom>
            <a:ln w="22859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67762" y="5205221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0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7" y="478535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4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67762" y="5205221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7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4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7" y="478535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0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26511" y="528866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551676" y="4594859"/>
            <a:ext cx="494030" cy="501650"/>
            <a:chOff x="6551676" y="4594859"/>
            <a:chExt cx="494030" cy="501650"/>
          </a:xfrm>
        </p:grpSpPr>
        <p:sp>
          <p:nvSpPr>
            <p:cNvPr id="16" name="object 16"/>
            <p:cNvSpPr/>
            <p:nvPr/>
          </p:nvSpPr>
          <p:spPr>
            <a:xfrm>
              <a:off x="6563106" y="4606289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1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8" y="478536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4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6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63106" y="4606289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6" y="239268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4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8" y="478536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1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660006" y="4690364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258811" y="5193791"/>
            <a:ext cx="494030" cy="501650"/>
            <a:chOff x="7258811" y="5193791"/>
            <a:chExt cx="494030" cy="501650"/>
          </a:xfrm>
        </p:grpSpPr>
        <p:sp>
          <p:nvSpPr>
            <p:cNvPr id="20" name="object 20"/>
            <p:cNvSpPr/>
            <p:nvPr/>
          </p:nvSpPr>
          <p:spPr>
            <a:xfrm>
              <a:off x="7270241" y="5205221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1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7" y="478535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4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70241" y="5205221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7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4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7" y="478535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1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366761" y="5288660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914644" y="5204459"/>
            <a:ext cx="471170" cy="478790"/>
          </a:xfrm>
          <a:custGeom>
            <a:avLst/>
            <a:gdLst/>
            <a:ahLst/>
            <a:cxnLst/>
            <a:rect l="l" t="t" r="r" b="b"/>
            <a:pathLst>
              <a:path w="471170" h="478789">
                <a:moveTo>
                  <a:pt x="235457" y="0"/>
                </a:moveTo>
                <a:lnTo>
                  <a:pt x="188002" y="4858"/>
                </a:lnTo>
                <a:lnTo>
                  <a:pt x="143803" y="18794"/>
                </a:lnTo>
                <a:lnTo>
                  <a:pt x="103807" y="40846"/>
                </a:lnTo>
                <a:lnTo>
                  <a:pt x="68960" y="70056"/>
                </a:lnTo>
                <a:lnTo>
                  <a:pt x="40210" y="105463"/>
                </a:lnTo>
                <a:lnTo>
                  <a:pt x="18502" y="146107"/>
                </a:lnTo>
                <a:lnTo>
                  <a:pt x="4783" y="191029"/>
                </a:lnTo>
                <a:lnTo>
                  <a:pt x="0" y="239267"/>
                </a:lnTo>
                <a:lnTo>
                  <a:pt x="4783" y="287506"/>
                </a:lnTo>
                <a:lnTo>
                  <a:pt x="18502" y="332428"/>
                </a:lnTo>
                <a:lnTo>
                  <a:pt x="40210" y="373072"/>
                </a:lnTo>
                <a:lnTo>
                  <a:pt x="68960" y="408479"/>
                </a:lnTo>
                <a:lnTo>
                  <a:pt x="103807" y="437689"/>
                </a:lnTo>
                <a:lnTo>
                  <a:pt x="143803" y="459741"/>
                </a:lnTo>
                <a:lnTo>
                  <a:pt x="188002" y="473677"/>
                </a:lnTo>
                <a:lnTo>
                  <a:pt x="235457" y="478535"/>
                </a:lnTo>
                <a:lnTo>
                  <a:pt x="282913" y="473677"/>
                </a:lnTo>
                <a:lnTo>
                  <a:pt x="327112" y="459741"/>
                </a:lnTo>
                <a:lnTo>
                  <a:pt x="367108" y="437689"/>
                </a:lnTo>
                <a:lnTo>
                  <a:pt x="401955" y="408479"/>
                </a:lnTo>
                <a:lnTo>
                  <a:pt x="430705" y="373072"/>
                </a:lnTo>
                <a:lnTo>
                  <a:pt x="452413" y="332428"/>
                </a:lnTo>
                <a:lnTo>
                  <a:pt x="466132" y="287506"/>
                </a:lnTo>
                <a:lnTo>
                  <a:pt x="470915" y="239267"/>
                </a:lnTo>
                <a:lnTo>
                  <a:pt x="466132" y="191029"/>
                </a:lnTo>
                <a:lnTo>
                  <a:pt x="452413" y="146107"/>
                </a:lnTo>
                <a:lnTo>
                  <a:pt x="430705" y="105463"/>
                </a:lnTo>
                <a:lnTo>
                  <a:pt x="401954" y="70056"/>
                </a:lnTo>
                <a:lnTo>
                  <a:pt x="367108" y="40846"/>
                </a:lnTo>
                <a:lnTo>
                  <a:pt x="327112" y="18794"/>
                </a:lnTo>
                <a:lnTo>
                  <a:pt x="282913" y="4858"/>
                </a:lnTo>
                <a:lnTo>
                  <a:pt x="2354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012307" y="5288660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299203" y="5193791"/>
            <a:ext cx="494030" cy="501650"/>
            <a:chOff x="4299203" y="5193791"/>
            <a:chExt cx="494030" cy="501650"/>
          </a:xfrm>
        </p:grpSpPr>
        <p:sp>
          <p:nvSpPr>
            <p:cNvPr id="26" name="object 26"/>
            <p:cNvSpPr/>
            <p:nvPr/>
          </p:nvSpPr>
          <p:spPr>
            <a:xfrm>
              <a:off x="4310633" y="5205221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0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7" y="478535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5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310633" y="5205221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7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5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7" y="478535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0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407153" y="5288660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718559" y="5847588"/>
            <a:ext cx="494030" cy="501650"/>
            <a:chOff x="3718559" y="5847588"/>
            <a:chExt cx="494030" cy="501650"/>
          </a:xfrm>
        </p:grpSpPr>
        <p:sp>
          <p:nvSpPr>
            <p:cNvPr id="30" name="object 30"/>
            <p:cNvSpPr/>
            <p:nvPr/>
          </p:nvSpPr>
          <p:spPr>
            <a:xfrm>
              <a:off x="3729989" y="5859018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61"/>
                  </a:lnTo>
                  <a:lnTo>
                    <a:pt x="143803" y="18802"/>
                  </a:lnTo>
                  <a:lnTo>
                    <a:pt x="103807" y="40863"/>
                  </a:lnTo>
                  <a:lnTo>
                    <a:pt x="68960" y="70080"/>
                  </a:lnTo>
                  <a:lnTo>
                    <a:pt x="40210" y="105491"/>
                  </a:lnTo>
                  <a:lnTo>
                    <a:pt x="18502" y="146134"/>
                  </a:lnTo>
                  <a:lnTo>
                    <a:pt x="4783" y="191047"/>
                  </a:lnTo>
                  <a:lnTo>
                    <a:pt x="0" y="239267"/>
                  </a:lnTo>
                  <a:lnTo>
                    <a:pt x="4783" y="287488"/>
                  </a:lnTo>
                  <a:lnTo>
                    <a:pt x="18502" y="332401"/>
                  </a:lnTo>
                  <a:lnTo>
                    <a:pt x="40210" y="373044"/>
                  </a:lnTo>
                  <a:lnTo>
                    <a:pt x="68961" y="408455"/>
                  </a:lnTo>
                  <a:lnTo>
                    <a:pt x="103807" y="437672"/>
                  </a:lnTo>
                  <a:lnTo>
                    <a:pt x="143803" y="459733"/>
                  </a:lnTo>
                  <a:lnTo>
                    <a:pt x="188002" y="473674"/>
                  </a:lnTo>
                  <a:lnTo>
                    <a:pt x="235458" y="478535"/>
                  </a:lnTo>
                  <a:lnTo>
                    <a:pt x="282913" y="473674"/>
                  </a:lnTo>
                  <a:lnTo>
                    <a:pt x="327112" y="459733"/>
                  </a:lnTo>
                  <a:lnTo>
                    <a:pt x="367108" y="437672"/>
                  </a:lnTo>
                  <a:lnTo>
                    <a:pt x="401955" y="408455"/>
                  </a:lnTo>
                  <a:lnTo>
                    <a:pt x="430705" y="373044"/>
                  </a:lnTo>
                  <a:lnTo>
                    <a:pt x="452413" y="332401"/>
                  </a:lnTo>
                  <a:lnTo>
                    <a:pt x="466132" y="287488"/>
                  </a:lnTo>
                  <a:lnTo>
                    <a:pt x="470915" y="239267"/>
                  </a:lnTo>
                  <a:lnTo>
                    <a:pt x="466132" y="191047"/>
                  </a:lnTo>
                  <a:lnTo>
                    <a:pt x="452413" y="146134"/>
                  </a:lnTo>
                  <a:lnTo>
                    <a:pt x="430705" y="105491"/>
                  </a:lnTo>
                  <a:lnTo>
                    <a:pt x="401955" y="70080"/>
                  </a:lnTo>
                  <a:lnTo>
                    <a:pt x="367108" y="40863"/>
                  </a:lnTo>
                  <a:lnTo>
                    <a:pt x="327112" y="18802"/>
                  </a:lnTo>
                  <a:lnTo>
                    <a:pt x="282913" y="4861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29989" y="5859018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7"/>
                  </a:moveTo>
                  <a:lnTo>
                    <a:pt x="4783" y="191047"/>
                  </a:lnTo>
                  <a:lnTo>
                    <a:pt x="18502" y="146134"/>
                  </a:lnTo>
                  <a:lnTo>
                    <a:pt x="40210" y="105491"/>
                  </a:lnTo>
                  <a:lnTo>
                    <a:pt x="68960" y="70080"/>
                  </a:lnTo>
                  <a:lnTo>
                    <a:pt x="103807" y="40863"/>
                  </a:lnTo>
                  <a:lnTo>
                    <a:pt x="143803" y="18802"/>
                  </a:lnTo>
                  <a:lnTo>
                    <a:pt x="188002" y="4861"/>
                  </a:lnTo>
                  <a:lnTo>
                    <a:pt x="235458" y="0"/>
                  </a:lnTo>
                  <a:lnTo>
                    <a:pt x="282913" y="4861"/>
                  </a:lnTo>
                  <a:lnTo>
                    <a:pt x="327112" y="18802"/>
                  </a:lnTo>
                  <a:lnTo>
                    <a:pt x="367108" y="40863"/>
                  </a:lnTo>
                  <a:lnTo>
                    <a:pt x="401955" y="70080"/>
                  </a:lnTo>
                  <a:lnTo>
                    <a:pt x="430705" y="105491"/>
                  </a:lnTo>
                  <a:lnTo>
                    <a:pt x="452413" y="146134"/>
                  </a:lnTo>
                  <a:lnTo>
                    <a:pt x="466132" y="191047"/>
                  </a:lnTo>
                  <a:lnTo>
                    <a:pt x="470915" y="239267"/>
                  </a:lnTo>
                  <a:lnTo>
                    <a:pt x="466132" y="287488"/>
                  </a:lnTo>
                  <a:lnTo>
                    <a:pt x="452413" y="332401"/>
                  </a:lnTo>
                  <a:lnTo>
                    <a:pt x="430705" y="373044"/>
                  </a:lnTo>
                  <a:lnTo>
                    <a:pt x="401955" y="408455"/>
                  </a:lnTo>
                  <a:lnTo>
                    <a:pt x="367108" y="437672"/>
                  </a:lnTo>
                  <a:lnTo>
                    <a:pt x="327112" y="459733"/>
                  </a:lnTo>
                  <a:lnTo>
                    <a:pt x="282913" y="473674"/>
                  </a:lnTo>
                  <a:lnTo>
                    <a:pt x="235458" y="478535"/>
                  </a:lnTo>
                  <a:lnTo>
                    <a:pt x="188002" y="473674"/>
                  </a:lnTo>
                  <a:lnTo>
                    <a:pt x="143803" y="459733"/>
                  </a:lnTo>
                  <a:lnTo>
                    <a:pt x="103807" y="437672"/>
                  </a:lnTo>
                  <a:lnTo>
                    <a:pt x="68961" y="408455"/>
                  </a:lnTo>
                  <a:lnTo>
                    <a:pt x="40210" y="373044"/>
                  </a:lnTo>
                  <a:lnTo>
                    <a:pt x="18502" y="332401"/>
                  </a:lnTo>
                  <a:lnTo>
                    <a:pt x="4783" y="287488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826890" y="5942787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064573" y="4420933"/>
            <a:ext cx="3571875" cy="1960245"/>
            <a:chOff x="3064573" y="4420933"/>
            <a:chExt cx="3571875" cy="1960245"/>
          </a:xfrm>
        </p:grpSpPr>
        <p:sp>
          <p:nvSpPr>
            <p:cNvPr id="34" name="object 34"/>
            <p:cNvSpPr/>
            <p:nvPr/>
          </p:nvSpPr>
          <p:spPr>
            <a:xfrm>
              <a:off x="4132325" y="5613654"/>
              <a:ext cx="247650" cy="316230"/>
            </a:xfrm>
            <a:custGeom>
              <a:avLst/>
              <a:gdLst/>
              <a:ahLst/>
              <a:cxnLst/>
              <a:rect l="l" t="t" r="r" b="b"/>
              <a:pathLst>
                <a:path w="247650" h="316229">
                  <a:moveTo>
                    <a:pt x="247141" y="0"/>
                  </a:moveTo>
                  <a:lnTo>
                    <a:pt x="0" y="31582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69335" y="4425696"/>
              <a:ext cx="3562350" cy="839469"/>
            </a:xfrm>
            <a:custGeom>
              <a:avLst/>
              <a:gdLst/>
              <a:ahLst/>
              <a:cxnLst/>
              <a:rect l="l" t="t" r="r" b="b"/>
              <a:pathLst>
                <a:path w="3562350" h="839470">
                  <a:moveTo>
                    <a:pt x="2209800" y="0"/>
                  </a:moveTo>
                  <a:lnTo>
                    <a:pt x="3561841" y="241680"/>
                  </a:lnTo>
                </a:path>
                <a:path w="3562350" h="839470">
                  <a:moveTo>
                    <a:pt x="1876552" y="0"/>
                  </a:moveTo>
                  <a:lnTo>
                    <a:pt x="1054608" y="181863"/>
                  </a:lnTo>
                </a:path>
                <a:path w="3562350" h="839470">
                  <a:moveTo>
                    <a:pt x="720216" y="537971"/>
                  </a:moveTo>
                  <a:lnTo>
                    <a:pt x="0" y="83946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84013" y="5663946"/>
              <a:ext cx="294640" cy="360045"/>
            </a:xfrm>
            <a:custGeom>
              <a:avLst/>
              <a:gdLst/>
              <a:ahLst/>
              <a:cxnLst/>
              <a:rect l="l" t="t" r="r" b="b"/>
              <a:pathLst>
                <a:path w="294639" h="360045">
                  <a:moveTo>
                    <a:pt x="0" y="0"/>
                  </a:moveTo>
                  <a:lnTo>
                    <a:pt x="294132" y="35966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00600" y="5902452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61"/>
                  </a:lnTo>
                  <a:lnTo>
                    <a:pt x="143803" y="18802"/>
                  </a:lnTo>
                  <a:lnTo>
                    <a:pt x="103807" y="40863"/>
                  </a:lnTo>
                  <a:lnTo>
                    <a:pt x="68960" y="70080"/>
                  </a:lnTo>
                  <a:lnTo>
                    <a:pt x="40210" y="105491"/>
                  </a:lnTo>
                  <a:lnTo>
                    <a:pt x="18502" y="146134"/>
                  </a:lnTo>
                  <a:lnTo>
                    <a:pt x="4783" y="191047"/>
                  </a:lnTo>
                  <a:lnTo>
                    <a:pt x="0" y="239268"/>
                  </a:lnTo>
                  <a:lnTo>
                    <a:pt x="4783" y="287488"/>
                  </a:lnTo>
                  <a:lnTo>
                    <a:pt x="18502" y="332401"/>
                  </a:lnTo>
                  <a:lnTo>
                    <a:pt x="40210" y="373044"/>
                  </a:lnTo>
                  <a:lnTo>
                    <a:pt x="68961" y="408455"/>
                  </a:lnTo>
                  <a:lnTo>
                    <a:pt x="103807" y="437672"/>
                  </a:lnTo>
                  <a:lnTo>
                    <a:pt x="143803" y="459733"/>
                  </a:lnTo>
                  <a:lnTo>
                    <a:pt x="188002" y="473674"/>
                  </a:lnTo>
                  <a:lnTo>
                    <a:pt x="235458" y="478536"/>
                  </a:lnTo>
                  <a:lnTo>
                    <a:pt x="282913" y="473674"/>
                  </a:lnTo>
                  <a:lnTo>
                    <a:pt x="327112" y="459733"/>
                  </a:lnTo>
                  <a:lnTo>
                    <a:pt x="367108" y="437672"/>
                  </a:lnTo>
                  <a:lnTo>
                    <a:pt x="401955" y="408455"/>
                  </a:lnTo>
                  <a:lnTo>
                    <a:pt x="430705" y="373044"/>
                  </a:lnTo>
                  <a:lnTo>
                    <a:pt x="452413" y="332401"/>
                  </a:lnTo>
                  <a:lnTo>
                    <a:pt x="466132" y="287488"/>
                  </a:lnTo>
                  <a:lnTo>
                    <a:pt x="470915" y="239268"/>
                  </a:lnTo>
                  <a:lnTo>
                    <a:pt x="466132" y="191047"/>
                  </a:lnTo>
                  <a:lnTo>
                    <a:pt x="452413" y="146134"/>
                  </a:lnTo>
                  <a:lnTo>
                    <a:pt x="430705" y="105491"/>
                  </a:lnTo>
                  <a:lnTo>
                    <a:pt x="401955" y="70080"/>
                  </a:lnTo>
                  <a:lnTo>
                    <a:pt x="367108" y="40863"/>
                  </a:lnTo>
                  <a:lnTo>
                    <a:pt x="327112" y="18802"/>
                  </a:lnTo>
                  <a:lnTo>
                    <a:pt x="282913" y="4861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898263" y="5987288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039111" y="5826252"/>
            <a:ext cx="494030" cy="501650"/>
            <a:chOff x="2039111" y="5826252"/>
            <a:chExt cx="494030" cy="501650"/>
          </a:xfrm>
        </p:grpSpPr>
        <p:sp>
          <p:nvSpPr>
            <p:cNvPr id="40" name="object 40"/>
            <p:cNvSpPr/>
            <p:nvPr/>
          </p:nvSpPr>
          <p:spPr>
            <a:xfrm>
              <a:off x="2050541" y="5837682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235457" y="0"/>
                  </a:moveTo>
                  <a:lnTo>
                    <a:pt x="188002" y="4861"/>
                  </a:lnTo>
                  <a:lnTo>
                    <a:pt x="143803" y="18802"/>
                  </a:lnTo>
                  <a:lnTo>
                    <a:pt x="103807" y="40863"/>
                  </a:lnTo>
                  <a:lnTo>
                    <a:pt x="68961" y="70080"/>
                  </a:lnTo>
                  <a:lnTo>
                    <a:pt x="40210" y="105491"/>
                  </a:lnTo>
                  <a:lnTo>
                    <a:pt x="18502" y="146134"/>
                  </a:lnTo>
                  <a:lnTo>
                    <a:pt x="4783" y="191047"/>
                  </a:lnTo>
                  <a:lnTo>
                    <a:pt x="0" y="239268"/>
                  </a:lnTo>
                  <a:lnTo>
                    <a:pt x="4783" y="287488"/>
                  </a:lnTo>
                  <a:lnTo>
                    <a:pt x="18502" y="332401"/>
                  </a:lnTo>
                  <a:lnTo>
                    <a:pt x="40210" y="373044"/>
                  </a:lnTo>
                  <a:lnTo>
                    <a:pt x="68960" y="408455"/>
                  </a:lnTo>
                  <a:lnTo>
                    <a:pt x="103807" y="437672"/>
                  </a:lnTo>
                  <a:lnTo>
                    <a:pt x="143803" y="459733"/>
                  </a:lnTo>
                  <a:lnTo>
                    <a:pt x="188002" y="473674"/>
                  </a:lnTo>
                  <a:lnTo>
                    <a:pt x="235457" y="478536"/>
                  </a:lnTo>
                  <a:lnTo>
                    <a:pt x="282913" y="473674"/>
                  </a:lnTo>
                  <a:lnTo>
                    <a:pt x="327112" y="459733"/>
                  </a:lnTo>
                  <a:lnTo>
                    <a:pt x="367108" y="437672"/>
                  </a:lnTo>
                  <a:lnTo>
                    <a:pt x="401954" y="408455"/>
                  </a:lnTo>
                  <a:lnTo>
                    <a:pt x="430705" y="373044"/>
                  </a:lnTo>
                  <a:lnTo>
                    <a:pt x="452413" y="332401"/>
                  </a:lnTo>
                  <a:lnTo>
                    <a:pt x="466132" y="287488"/>
                  </a:lnTo>
                  <a:lnTo>
                    <a:pt x="470915" y="239268"/>
                  </a:lnTo>
                  <a:lnTo>
                    <a:pt x="466132" y="191047"/>
                  </a:lnTo>
                  <a:lnTo>
                    <a:pt x="452413" y="146134"/>
                  </a:lnTo>
                  <a:lnTo>
                    <a:pt x="430705" y="105491"/>
                  </a:lnTo>
                  <a:lnTo>
                    <a:pt x="401955" y="70080"/>
                  </a:lnTo>
                  <a:lnTo>
                    <a:pt x="367108" y="40863"/>
                  </a:lnTo>
                  <a:lnTo>
                    <a:pt x="327112" y="18802"/>
                  </a:lnTo>
                  <a:lnTo>
                    <a:pt x="282913" y="4861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50541" y="5837682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0" y="239268"/>
                  </a:moveTo>
                  <a:lnTo>
                    <a:pt x="4783" y="191047"/>
                  </a:lnTo>
                  <a:lnTo>
                    <a:pt x="18502" y="146134"/>
                  </a:lnTo>
                  <a:lnTo>
                    <a:pt x="40210" y="105491"/>
                  </a:lnTo>
                  <a:lnTo>
                    <a:pt x="68961" y="70080"/>
                  </a:lnTo>
                  <a:lnTo>
                    <a:pt x="103807" y="40863"/>
                  </a:lnTo>
                  <a:lnTo>
                    <a:pt x="143803" y="18802"/>
                  </a:lnTo>
                  <a:lnTo>
                    <a:pt x="188002" y="4861"/>
                  </a:lnTo>
                  <a:lnTo>
                    <a:pt x="235457" y="0"/>
                  </a:lnTo>
                  <a:lnTo>
                    <a:pt x="282913" y="4861"/>
                  </a:lnTo>
                  <a:lnTo>
                    <a:pt x="327112" y="18802"/>
                  </a:lnTo>
                  <a:lnTo>
                    <a:pt x="367108" y="40863"/>
                  </a:lnTo>
                  <a:lnTo>
                    <a:pt x="401955" y="70080"/>
                  </a:lnTo>
                  <a:lnTo>
                    <a:pt x="430705" y="105491"/>
                  </a:lnTo>
                  <a:lnTo>
                    <a:pt x="452413" y="146134"/>
                  </a:lnTo>
                  <a:lnTo>
                    <a:pt x="466132" y="191047"/>
                  </a:lnTo>
                  <a:lnTo>
                    <a:pt x="470915" y="239268"/>
                  </a:lnTo>
                  <a:lnTo>
                    <a:pt x="466132" y="287488"/>
                  </a:lnTo>
                  <a:lnTo>
                    <a:pt x="452413" y="332401"/>
                  </a:lnTo>
                  <a:lnTo>
                    <a:pt x="430705" y="373044"/>
                  </a:lnTo>
                  <a:lnTo>
                    <a:pt x="401954" y="408455"/>
                  </a:lnTo>
                  <a:lnTo>
                    <a:pt x="367108" y="437672"/>
                  </a:lnTo>
                  <a:lnTo>
                    <a:pt x="327112" y="459733"/>
                  </a:lnTo>
                  <a:lnTo>
                    <a:pt x="282913" y="473674"/>
                  </a:lnTo>
                  <a:lnTo>
                    <a:pt x="235457" y="478536"/>
                  </a:lnTo>
                  <a:lnTo>
                    <a:pt x="188002" y="473674"/>
                  </a:lnTo>
                  <a:lnTo>
                    <a:pt x="143803" y="459733"/>
                  </a:lnTo>
                  <a:lnTo>
                    <a:pt x="103807" y="437672"/>
                  </a:lnTo>
                  <a:lnTo>
                    <a:pt x="68960" y="408455"/>
                  </a:lnTo>
                  <a:lnTo>
                    <a:pt x="40210" y="373044"/>
                  </a:lnTo>
                  <a:lnTo>
                    <a:pt x="18502" y="332401"/>
                  </a:lnTo>
                  <a:lnTo>
                    <a:pt x="4783" y="287488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208402" y="5921451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439923" y="5580888"/>
            <a:ext cx="1152525" cy="779145"/>
            <a:chOff x="2439923" y="5580888"/>
            <a:chExt cx="1152525" cy="779145"/>
          </a:xfrm>
        </p:grpSpPr>
        <p:sp>
          <p:nvSpPr>
            <p:cNvPr id="44" name="object 44"/>
            <p:cNvSpPr/>
            <p:nvPr/>
          </p:nvSpPr>
          <p:spPr>
            <a:xfrm>
              <a:off x="2451353" y="5592318"/>
              <a:ext cx="247650" cy="316230"/>
            </a:xfrm>
            <a:custGeom>
              <a:avLst/>
              <a:gdLst/>
              <a:ahLst/>
              <a:cxnLst/>
              <a:rect l="l" t="t" r="r" b="b"/>
              <a:pathLst>
                <a:path w="247650" h="316229">
                  <a:moveTo>
                    <a:pt x="247141" y="0"/>
                  </a:moveTo>
                  <a:lnTo>
                    <a:pt x="0" y="31582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003041" y="5644134"/>
              <a:ext cx="295910" cy="358140"/>
            </a:xfrm>
            <a:custGeom>
              <a:avLst/>
              <a:gdLst/>
              <a:ahLst/>
              <a:cxnLst/>
              <a:rect l="l" t="t" r="r" b="b"/>
              <a:pathLst>
                <a:path w="295910" h="358139">
                  <a:moveTo>
                    <a:pt x="0" y="0"/>
                  </a:moveTo>
                  <a:lnTo>
                    <a:pt x="295656" y="358139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121151" y="5882640"/>
              <a:ext cx="471170" cy="477520"/>
            </a:xfrm>
            <a:custGeom>
              <a:avLst/>
              <a:gdLst/>
              <a:ahLst/>
              <a:cxnLst/>
              <a:rect l="l" t="t" r="r" b="b"/>
              <a:pathLst>
                <a:path w="471170" h="477520">
                  <a:moveTo>
                    <a:pt x="235458" y="0"/>
                  </a:moveTo>
                  <a:lnTo>
                    <a:pt x="188002" y="4845"/>
                  </a:lnTo>
                  <a:lnTo>
                    <a:pt x="143803" y="18742"/>
                  </a:lnTo>
                  <a:lnTo>
                    <a:pt x="103807" y="40732"/>
                  </a:lnTo>
                  <a:lnTo>
                    <a:pt x="68961" y="69856"/>
                  </a:lnTo>
                  <a:lnTo>
                    <a:pt x="40210" y="105154"/>
                  </a:lnTo>
                  <a:lnTo>
                    <a:pt x="18502" y="145668"/>
                  </a:lnTo>
                  <a:lnTo>
                    <a:pt x="4783" y="190438"/>
                  </a:lnTo>
                  <a:lnTo>
                    <a:pt x="0" y="238506"/>
                  </a:lnTo>
                  <a:lnTo>
                    <a:pt x="4783" y="286573"/>
                  </a:lnTo>
                  <a:lnTo>
                    <a:pt x="18502" y="331343"/>
                  </a:lnTo>
                  <a:lnTo>
                    <a:pt x="40210" y="371857"/>
                  </a:lnTo>
                  <a:lnTo>
                    <a:pt x="68961" y="407155"/>
                  </a:lnTo>
                  <a:lnTo>
                    <a:pt x="103807" y="436279"/>
                  </a:lnTo>
                  <a:lnTo>
                    <a:pt x="143803" y="458269"/>
                  </a:lnTo>
                  <a:lnTo>
                    <a:pt x="188002" y="472166"/>
                  </a:lnTo>
                  <a:lnTo>
                    <a:pt x="235458" y="477012"/>
                  </a:lnTo>
                  <a:lnTo>
                    <a:pt x="282913" y="472166"/>
                  </a:lnTo>
                  <a:lnTo>
                    <a:pt x="327112" y="458269"/>
                  </a:lnTo>
                  <a:lnTo>
                    <a:pt x="367108" y="436279"/>
                  </a:lnTo>
                  <a:lnTo>
                    <a:pt x="401955" y="407155"/>
                  </a:lnTo>
                  <a:lnTo>
                    <a:pt x="430705" y="371857"/>
                  </a:lnTo>
                  <a:lnTo>
                    <a:pt x="452413" y="331343"/>
                  </a:lnTo>
                  <a:lnTo>
                    <a:pt x="466132" y="286573"/>
                  </a:lnTo>
                  <a:lnTo>
                    <a:pt x="470915" y="238506"/>
                  </a:lnTo>
                  <a:lnTo>
                    <a:pt x="466132" y="190438"/>
                  </a:lnTo>
                  <a:lnTo>
                    <a:pt x="452413" y="145668"/>
                  </a:lnTo>
                  <a:lnTo>
                    <a:pt x="430705" y="105154"/>
                  </a:lnTo>
                  <a:lnTo>
                    <a:pt x="401955" y="69856"/>
                  </a:lnTo>
                  <a:lnTo>
                    <a:pt x="367108" y="40732"/>
                  </a:lnTo>
                  <a:lnTo>
                    <a:pt x="327112" y="18742"/>
                  </a:lnTo>
                  <a:lnTo>
                    <a:pt x="282913" y="4845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280028" y="596656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906771" y="5188153"/>
            <a:ext cx="178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53992" y="4179773"/>
            <a:ext cx="2794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  <a:spcBef>
                <a:spcPts val="139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529967" y="4828158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4849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AC0000"/>
                </a:solidFill>
                <a:latin typeface="Calibri"/>
                <a:cs typeface="Calibri"/>
              </a:rPr>
              <a:t>Height </a:t>
            </a:r>
            <a:r>
              <a:rPr sz="3600" b="1" dirty="0">
                <a:solidFill>
                  <a:srgbClr val="AC0000"/>
                </a:solidFill>
                <a:latin typeface="Calibri"/>
                <a:cs typeface="Calibri"/>
              </a:rPr>
              <a:t>of a </a:t>
            </a: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red-black</a:t>
            </a:r>
            <a:r>
              <a:rPr sz="3600" b="1" spc="-5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AC0000"/>
                </a:solidFill>
                <a:latin typeface="Calibri"/>
                <a:cs typeface="Calibri"/>
              </a:rPr>
              <a:t>tree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173" y="1941191"/>
            <a:ext cx="7614284" cy="178117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35" dirty="0">
                <a:solidFill>
                  <a:srgbClr val="006FC0"/>
                </a:solidFill>
                <a:latin typeface="Calibri"/>
                <a:cs typeface="Calibri"/>
              </a:rPr>
              <a:t>Teorem: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Red-Black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ağaçların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yüksekliği</a:t>
            </a:r>
            <a:r>
              <a:rPr sz="2400" spc="-9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İspat: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Sezgi </a:t>
            </a: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Yöntemi: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Kırmızı düğümleri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siyah atalarına</a:t>
            </a:r>
            <a:r>
              <a:rPr sz="2400" spc="-7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yaklaştırın.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7116" y="1124711"/>
            <a:ext cx="8049895" cy="4974590"/>
            <a:chOff x="547116" y="1124711"/>
            <a:chExt cx="8049895" cy="4974590"/>
          </a:xfrm>
        </p:grpSpPr>
        <p:sp>
          <p:nvSpPr>
            <p:cNvPr id="5" name="object 5"/>
            <p:cNvSpPr/>
            <p:nvPr/>
          </p:nvSpPr>
          <p:spPr>
            <a:xfrm>
              <a:off x="4788407" y="2420111"/>
              <a:ext cx="2476499" cy="419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16" y="1124711"/>
              <a:ext cx="8049768" cy="49743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1165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AC0000"/>
                </a:solidFill>
              </a:rPr>
              <a:t>Ör</a:t>
            </a:r>
            <a:r>
              <a:rPr sz="3600" spc="10" dirty="0">
                <a:solidFill>
                  <a:srgbClr val="AC0000"/>
                </a:solidFill>
              </a:rPr>
              <a:t>n</a:t>
            </a:r>
            <a:r>
              <a:rPr sz="3600" dirty="0">
                <a:solidFill>
                  <a:srgbClr val="AC0000"/>
                </a:solidFill>
              </a:rPr>
              <a:t>ek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4352544" y="3770376"/>
            <a:ext cx="3335020" cy="1338580"/>
            <a:chOff x="4352544" y="3770376"/>
            <a:chExt cx="3335020" cy="1338580"/>
          </a:xfrm>
        </p:grpSpPr>
        <p:sp>
          <p:nvSpPr>
            <p:cNvPr id="4" name="object 4"/>
            <p:cNvSpPr/>
            <p:nvPr/>
          </p:nvSpPr>
          <p:spPr>
            <a:xfrm>
              <a:off x="4363974" y="4738878"/>
              <a:ext cx="3312160" cy="358140"/>
            </a:xfrm>
            <a:custGeom>
              <a:avLst/>
              <a:gdLst/>
              <a:ahLst/>
              <a:cxnLst/>
              <a:rect l="l" t="t" r="r" b="b"/>
              <a:pathLst>
                <a:path w="3312159" h="358139">
                  <a:moveTo>
                    <a:pt x="2900172" y="0"/>
                  </a:moveTo>
                  <a:lnTo>
                    <a:pt x="3311652" y="298704"/>
                  </a:lnTo>
                </a:path>
                <a:path w="3312159" h="358139">
                  <a:moveTo>
                    <a:pt x="2604516" y="0"/>
                  </a:moveTo>
                  <a:lnTo>
                    <a:pt x="2193035" y="298704"/>
                  </a:lnTo>
                </a:path>
                <a:path w="3312159" h="358139">
                  <a:moveTo>
                    <a:pt x="0" y="0"/>
                  </a:moveTo>
                  <a:lnTo>
                    <a:pt x="352043" y="358140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65597" y="3781806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0" y="408432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7" y="478536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5" y="408432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65597" y="3781806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5" y="408432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7" y="478536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0" y="408432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90955" y="1789557"/>
            <a:ext cx="6420485" cy="2374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400685" indent="-274955">
              <a:lnSpc>
                <a:spcPct val="100000"/>
              </a:lnSpc>
              <a:spcBef>
                <a:spcPts val="10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X, hedef olan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yaprak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olduğundan silinebilir </a:t>
            </a:r>
            <a:r>
              <a:rPr sz="2000" spc="-20" dirty="0">
                <a:solidFill>
                  <a:srgbClr val="2F2F2F"/>
                </a:solidFill>
                <a:latin typeface="Calibri"/>
                <a:cs typeface="Calibri"/>
              </a:rPr>
              <a:t>fakat 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rengi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siyah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Adım 2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ye</a:t>
            </a:r>
            <a:r>
              <a:rPr sz="2000" spc="-4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git.</a:t>
            </a:r>
            <a:endParaRPr sz="2000">
              <a:latin typeface="Calibri"/>
              <a:cs typeface="Calibri"/>
            </a:endParaRPr>
          </a:p>
          <a:p>
            <a:pPr marL="287020" marR="5080" indent="-274955">
              <a:lnSpc>
                <a:spcPct val="100000"/>
              </a:lnSpc>
              <a:spcBef>
                <a:spcPts val="47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iki tane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siyah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düğüme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sahip.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X’in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kardeşi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S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de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2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tane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siyah 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düğüme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sahip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(Adım</a:t>
            </a:r>
            <a:r>
              <a:rPr sz="2000" spc="-4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2-A1).</a:t>
            </a:r>
            <a:endParaRPr sz="2000">
              <a:latin typeface="Calibri"/>
              <a:cs typeface="Calibri"/>
            </a:endParaRPr>
          </a:p>
          <a:p>
            <a:pPr marL="287020" marR="202565" indent="-274955">
              <a:lnSpc>
                <a:spcPct val="100000"/>
              </a:lnSpc>
              <a:spcBef>
                <a:spcPts val="484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Adım 2-A1: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S’in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her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iki çocuğu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da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siyah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ise, X, </a:t>
            </a:r>
            <a:r>
              <a:rPr sz="2000" spc="-130" dirty="0">
                <a:solidFill>
                  <a:srgbClr val="FF0000"/>
                </a:solidFill>
                <a:latin typeface="Calibri"/>
                <a:cs typeface="Calibri"/>
              </a:rPr>
              <a:t>P,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yeniden  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renklendir.</a:t>
            </a:r>
            <a:endParaRPr sz="2000">
              <a:latin typeface="Calibri"/>
              <a:cs typeface="Calibri"/>
            </a:endParaRPr>
          </a:p>
          <a:p>
            <a:pPr marL="4083685">
              <a:lnSpc>
                <a:spcPct val="100000"/>
              </a:lnSpc>
              <a:spcBef>
                <a:spcPts val="969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998976" y="4308347"/>
            <a:ext cx="494030" cy="501650"/>
            <a:chOff x="3998976" y="4308347"/>
            <a:chExt cx="494030" cy="501650"/>
          </a:xfrm>
        </p:grpSpPr>
        <p:sp>
          <p:nvSpPr>
            <p:cNvPr id="9" name="object 9"/>
            <p:cNvSpPr/>
            <p:nvPr/>
          </p:nvSpPr>
          <p:spPr>
            <a:xfrm>
              <a:off x="4010406" y="4319777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1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8" y="478536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5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6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10406" y="4319777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6" y="239268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5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8" y="478536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1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68902" y="440296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44367" y="4966715"/>
            <a:ext cx="494030" cy="501650"/>
            <a:chOff x="2944367" y="4966715"/>
            <a:chExt cx="494030" cy="501650"/>
          </a:xfrm>
        </p:grpSpPr>
        <p:sp>
          <p:nvSpPr>
            <p:cNvPr id="13" name="object 13"/>
            <p:cNvSpPr/>
            <p:nvPr/>
          </p:nvSpPr>
          <p:spPr>
            <a:xfrm>
              <a:off x="2955797" y="4978145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0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7" y="478535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5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55797" y="4978145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7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5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7" y="478535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0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114801" y="50609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839711" y="4367784"/>
            <a:ext cx="494030" cy="501650"/>
            <a:chOff x="6839711" y="4367784"/>
            <a:chExt cx="494030" cy="501650"/>
          </a:xfrm>
        </p:grpSpPr>
        <p:sp>
          <p:nvSpPr>
            <p:cNvPr id="17" name="object 17"/>
            <p:cNvSpPr/>
            <p:nvPr/>
          </p:nvSpPr>
          <p:spPr>
            <a:xfrm>
              <a:off x="6851141" y="4379214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1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7" y="478536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4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51141" y="4379214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4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7" y="478536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1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948043" y="4463033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546847" y="4966715"/>
            <a:ext cx="494030" cy="501650"/>
            <a:chOff x="7546847" y="4966715"/>
            <a:chExt cx="494030" cy="501650"/>
          </a:xfrm>
        </p:grpSpPr>
        <p:sp>
          <p:nvSpPr>
            <p:cNvPr id="21" name="object 21"/>
            <p:cNvSpPr/>
            <p:nvPr/>
          </p:nvSpPr>
          <p:spPr>
            <a:xfrm>
              <a:off x="7558277" y="4978145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0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7" y="478535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4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6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58277" y="4978145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6" y="239267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4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7" y="478535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0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654797" y="5060950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02679" y="4977384"/>
            <a:ext cx="471170" cy="478790"/>
          </a:xfrm>
          <a:custGeom>
            <a:avLst/>
            <a:gdLst/>
            <a:ahLst/>
            <a:cxnLst/>
            <a:rect l="l" t="t" r="r" b="b"/>
            <a:pathLst>
              <a:path w="471170" h="478789">
                <a:moveTo>
                  <a:pt x="235458" y="0"/>
                </a:moveTo>
                <a:lnTo>
                  <a:pt x="188002" y="4858"/>
                </a:lnTo>
                <a:lnTo>
                  <a:pt x="143803" y="18794"/>
                </a:lnTo>
                <a:lnTo>
                  <a:pt x="103807" y="40846"/>
                </a:lnTo>
                <a:lnTo>
                  <a:pt x="68961" y="70056"/>
                </a:lnTo>
                <a:lnTo>
                  <a:pt x="40210" y="105463"/>
                </a:lnTo>
                <a:lnTo>
                  <a:pt x="18502" y="146107"/>
                </a:lnTo>
                <a:lnTo>
                  <a:pt x="4783" y="191029"/>
                </a:lnTo>
                <a:lnTo>
                  <a:pt x="0" y="239268"/>
                </a:lnTo>
                <a:lnTo>
                  <a:pt x="4783" y="287506"/>
                </a:lnTo>
                <a:lnTo>
                  <a:pt x="18502" y="332428"/>
                </a:lnTo>
                <a:lnTo>
                  <a:pt x="40210" y="373072"/>
                </a:lnTo>
                <a:lnTo>
                  <a:pt x="68961" y="408479"/>
                </a:lnTo>
                <a:lnTo>
                  <a:pt x="103807" y="437689"/>
                </a:lnTo>
                <a:lnTo>
                  <a:pt x="143803" y="459741"/>
                </a:lnTo>
                <a:lnTo>
                  <a:pt x="188002" y="473677"/>
                </a:lnTo>
                <a:lnTo>
                  <a:pt x="235458" y="478536"/>
                </a:lnTo>
                <a:lnTo>
                  <a:pt x="282913" y="473677"/>
                </a:lnTo>
                <a:lnTo>
                  <a:pt x="327112" y="459741"/>
                </a:lnTo>
                <a:lnTo>
                  <a:pt x="367108" y="437689"/>
                </a:lnTo>
                <a:lnTo>
                  <a:pt x="401954" y="408479"/>
                </a:lnTo>
                <a:lnTo>
                  <a:pt x="430705" y="373072"/>
                </a:lnTo>
                <a:lnTo>
                  <a:pt x="452413" y="332428"/>
                </a:lnTo>
                <a:lnTo>
                  <a:pt x="466132" y="287506"/>
                </a:lnTo>
                <a:lnTo>
                  <a:pt x="470916" y="239268"/>
                </a:lnTo>
                <a:lnTo>
                  <a:pt x="466132" y="191029"/>
                </a:lnTo>
                <a:lnTo>
                  <a:pt x="452413" y="146107"/>
                </a:lnTo>
                <a:lnTo>
                  <a:pt x="430705" y="105463"/>
                </a:lnTo>
                <a:lnTo>
                  <a:pt x="401955" y="70056"/>
                </a:lnTo>
                <a:lnTo>
                  <a:pt x="367108" y="40846"/>
                </a:lnTo>
                <a:lnTo>
                  <a:pt x="327112" y="18794"/>
                </a:lnTo>
                <a:lnTo>
                  <a:pt x="282913" y="4858"/>
                </a:lnTo>
                <a:lnTo>
                  <a:pt x="2354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300342" y="5060950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587240" y="4966715"/>
            <a:ext cx="494030" cy="501650"/>
            <a:chOff x="4587240" y="4966715"/>
            <a:chExt cx="494030" cy="501650"/>
          </a:xfrm>
        </p:grpSpPr>
        <p:sp>
          <p:nvSpPr>
            <p:cNvPr id="27" name="object 27"/>
            <p:cNvSpPr/>
            <p:nvPr/>
          </p:nvSpPr>
          <p:spPr>
            <a:xfrm>
              <a:off x="4598670" y="4978145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0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7" y="478535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5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98670" y="4978145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7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5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7" y="478535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0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695190" y="5060950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006596" y="5620511"/>
            <a:ext cx="494030" cy="501650"/>
            <a:chOff x="4006596" y="5620511"/>
            <a:chExt cx="494030" cy="501650"/>
          </a:xfrm>
        </p:grpSpPr>
        <p:sp>
          <p:nvSpPr>
            <p:cNvPr id="31" name="object 31"/>
            <p:cNvSpPr/>
            <p:nvPr/>
          </p:nvSpPr>
          <p:spPr>
            <a:xfrm>
              <a:off x="4018026" y="5631941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61"/>
                  </a:lnTo>
                  <a:lnTo>
                    <a:pt x="143803" y="18802"/>
                  </a:lnTo>
                  <a:lnTo>
                    <a:pt x="103807" y="40863"/>
                  </a:lnTo>
                  <a:lnTo>
                    <a:pt x="68960" y="70080"/>
                  </a:lnTo>
                  <a:lnTo>
                    <a:pt x="40210" y="105491"/>
                  </a:lnTo>
                  <a:lnTo>
                    <a:pt x="18502" y="146134"/>
                  </a:lnTo>
                  <a:lnTo>
                    <a:pt x="4783" y="191047"/>
                  </a:lnTo>
                  <a:lnTo>
                    <a:pt x="0" y="239268"/>
                  </a:lnTo>
                  <a:lnTo>
                    <a:pt x="4783" y="287488"/>
                  </a:lnTo>
                  <a:lnTo>
                    <a:pt x="18502" y="332401"/>
                  </a:lnTo>
                  <a:lnTo>
                    <a:pt x="40210" y="373044"/>
                  </a:lnTo>
                  <a:lnTo>
                    <a:pt x="68961" y="408455"/>
                  </a:lnTo>
                  <a:lnTo>
                    <a:pt x="103807" y="437672"/>
                  </a:lnTo>
                  <a:lnTo>
                    <a:pt x="143803" y="459733"/>
                  </a:lnTo>
                  <a:lnTo>
                    <a:pt x="188002" y="473674"/>
                  </a:lnTo>
                  <a:lnTo>
                    <a:pt x="235458" y="478536"/>
                  </a:lnTo>
                  <a:lnTo>
                    <a:pt x="282913" y="473674"/>
                  </a:lnTo>
                  <a:lnTo>
                    <a:pt x="327112" y="459733"/>
                  </a:lnTo>
                  <a:lnTo>
                    <a:pt x="367108" y="437672"/>
                  </a:lnTo>
                  <a:lnTo>
                    <a:pt x="401955" y="408455"/>
                  </a:lnTo>
                  <a:lnTo>
                    <a:pt x="430705" y="373044"/>
                  </a:lnTo>
                  <a:lnTo>
                    <a:pt x="452413" y="332401"/>
                  </a:lnTo>
                  <a:lnTo>
                    <a:pt x="466132" y="287488"/>
                  </a:lnTo>
                  <a:lnTo>
                    <a:pt x="470915" y="239268"/>
                  </a:lnTo>
                  <a:lnTo>
                    <a:pt x="466132" y="191047"/>
                  </a:lnTo>
                  <a:lnTo>
                    <a:pt x="452413" y="146134"/>
                  </a:lnTo>
                  <a:lnTo>
                    <a:pt x="430705" y="105491"/>
                  </a:lnTo>
                  <a:lnTo>
                    <a:pt x="401955" y="70080"/>
                  </a:lnTo>
                  <a:lnTo>
                    <a:pt x="367108" y="40863"/>
                  </a:lnTo>
                  <a:lnTo>
                    <a:pt x="327112" y="18802"/>
                  </a:lnTo>
                  <a:lnTo>
                    <a:pt x="282913" y="4861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18026" y="5631941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47"/>
                  </a:lnTo>
                  <a:lnTo>
                    <a:pt x="18502" y="146134"/>
                  </a:lnTo>
                  <a:lnTo>
                    <a:pt x="40210" y="105491"/>
                  </a:lnTo>
                  <a:lnTo>
                    <a:pt x="68960" y="70080"/>
                  </a:lnTo>
                  <a:lnTo>
                    <a:pt x="103807" y="40863"/>
                  </a:lnTo>
                  <a:lnTo>
                    <a:pt x="143803" y="18802"/>
                  </a:lnTo>
                  <a:lnTo>
                    <a:pt x="188002" y="4861"/>
                  </a:lnTo>
                  <a:lnTo>
                    <a:pt x="235458" y="0"/>
                  </a:lnTo>
                  <a:lnTo>
                    <a:pt x="282913" y="4861"/>
                  </a:lnTo>
                  <a:lnTo>
                    <a:pt x="327112" y="18802"/>
                  </a:lnTo>
                  <a:lnTo>
                    <a:pt x="367108" y="40863"/>
                  </a:lnTo>
                  <a:lnTo>
                    <a:pt x="401955" y="70080"/>
                  </a:lnTo>
                  <a:lnTo>
                    <a:pt x="430705" y="105491"/>
                  </a:lnTo>
                  <a:lnTo>
                    <a:pt x="452413" y="146134"/>
                  </a:lnTo>
                  <a:lnTo>
                    <a:pt x="466132" y="191047"/>
                  </a:lnTo>
                  <a:lnTo>
                    <a:pt x="470915" y="239268"/>
                  </a:lnTo>
                  <a:lnTo>
                    <a:pt x="466132" y="287488"/>
                  </a:lnTo>
                  <a:lnTo>
                    <a:pt x="452413" y="332401"/>
                  </a:lnTo>
                  <a:lnTo>
                    <a:pt x="430705" y="373044"/>
                  </a:lnTo>
                  <a:lnTo>
                    <a:pt x="401955" y="408455"/>
                  </a:lnTo>
                  <a:lnTo>
                    <a:pt x="367108" y="437672"/>
                  </a:lnTo>
                  <a:lnTo>
                    <a:pt x="327112" y="459733"/>
                  </a:lnTo>
                  <a:lnTo>
                    <a:pt x="282913" y="473674"/>
                  </a:lnTo>
                  <a:lnTo>
                    <a:pt x="235458" y="478536"/>
                  </a:lnTo>
                  <a:lnTo>
                    <a:pt x="188002" y="473674"/>
                  </a:lnTo>
                  <a:lnTo>
                    <a:pt x="143803" y="459733"/>
                  </a:lnTo>
                  <a:lnTo>
                    <a:pt x="103807" y="437672"/>
                  </a:lnTo>
                  <a:lnTo>
                    <a:pt x="68961" y="408455"/>
                  </a:lnTo>
                  <a:lnTo>
                    <a:pt x="40210" y="373044"/>
                  </a:lnTo>
                  <a:lnTo>
                    <a:pt x="18502" y="332401"/>
                  </a:lnTo>
                  <a:lnTo>
                    <a:pt x="4783" y="287488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114927" y="5715406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352609" y="4193857"/>
            <a:ext cx="3571875" cy="1960245"/>
            <a:chOff x="3352609" y="4193857"/>
            <a:chExt cx="3571875" cy="1960245"/>
          </a:xfrm>
        </p:grpSpPr>
        <p:sp>
          <p:nvSpPr>
            <p:cNvPr id="35" name="object 35"/>
            <p:cNvSpPr/>
            <p:nvPr/>
          </p:nvSpPr>
          <p:spPr>
            <a:xfrm>
              <a:off x="4420361" y="5386578"/>
              <a:ext cx="247650" cy="316230"/>
            </a:xfrm>
            <a:custGeom>
              <a:avLst/>
              <a:gdLst/>
              <a:ahLst/>
              <a:cxnLst/>
              <a:rect l="l" t="t" r="r" b="b"/>
              <a:pathLst>
                <a:path w="247650" h="316229">
                  <a:moveTo>
                    <a:pt x="247141" y="0"/>
                  </a:moveTo>
                  <a:lnTo>
                    <a:pt x="0" y="31582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357371" y="4198620"/>
              <a:ext cx="3562350" cy="839469"/>
            </a:xfrm>
            <a:custGeom>
              <a:avLst/>
              <a:gdLst/>
              <a:ahLst/>
              <a:cxnLst/>
              <a:rect l="l" t="t" r="r" b="b"/>
              <a:pathLst>
                <a:path w="3562350" h="839470">
                  <a:moveTo>
                    <a:pt x="2209800" y="0"/>
                  </a:moveTo>
                  <a:lnTo>
                    <a:pt x="3561842" y="241680"/>
                  </a:lnTo>
                </a:path>
                <a:path w="3562350" h="839470">
                  <a:moveTo>
                    <a:pt x="1876552" y="0"/>
                  </a:moveTo>
                  <a:lnTo>
                    <a:pt x="1054607" y="181863"/>
                  </a:lnTo>
                </a:path>
                <a:path w="3562350" h="839470">
                  <a:moveTo>
                    <a:pt x="720216" y="537971"/>
                  </a:moveTo>
                  <a:lnTo>
                    <a:pt x="0" y="83946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72049" y="5436870"/>
              <a:ext cx="294640" cy="360045"/>
            </a:xfrm>
            <a:custGeom>
              <a:avLst/>
              <a:gdLst/>
              <a:ahLst/>
              <a:cxnLst/>
              <a:rect l="l" t="t" r="r" b="b"/>
              <a:pathLst>
                <a:path w="294639" h="360045">
                  <a:moveTo>
                    <a:pt x="0" y="0"/>
                  </a:moveTo>
                  <a:lnTo>
                    <a:pt x="294132" y="35966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088635" y="5675376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61"/>
                  </a:lnTo>
                  <a:lnTo>
                    <a:pt x="143803" y="18802"/>
                  </a:lnTo>
                  <a:lnTo>
                    <a:pt x="103807" y="40863"/>
                  </a:lnTo>
                  <a:lnTo>
                    <a:pt x="68960" y="70080"/>
                  </a:lnTo>
                  <a:lnTo>
                    <a:pt x="40210" y="105491"/>
                  </a:lnTo>
                  <a:lnTo>
                    <a:pt x="18502" y="146134"/>
                  </a:lnTo>
                  <a:lnTo>
                    <a:pt x="4783" y="191047"/>
                  </a:lnTo>
                  <a:lnTo>
                    <a:pt x="0" y="239268"/>
                  </a:lnTo>
                  <a:lnTo>
                    <a:pt x="4783" y="287488"/>
                  </a:lnTo>
                  <a:lnTo>
                    <a:pt x="18502" y="332401"/>
                  </a:lnTo>
                  <a:lnTo>
                    <a:pt x="40210" y="373044"/>
                  </a:lnTo>
                  <a:lnTo>
                    <a:pt x="68961" y="408455"/>
                  </a:lnTo>
                  <a:lnTo>
                    <a:pt x="103807" y="437672"/>
                  </a:lnTo>
                  <a:lnTo>
                    <a:pt x="143803" y="459733"/>
                  </a:lnTo>
                  <a:lnTo>
                    <a:pt x="188002" y="473674"/>
                  </a:lnTo>
                  <a:lnTo>
                    <a:pt x="235458" y="478536"/>
                  </a:lnTo>
                  <a:lnTo>
                    <a:pt x="282913" y="473674"/>
                  </a:lnTo>
                  <a:lnTo>
                    <a:pt x="327112" y="459733"/>
                  </a:lnTo>
                  <a:lnTo>
                    <a:pt x="367108" y="437672"/>
                  </a:lnTo>
                  <a:lnTo>
                    <a:pt x="401955" y="408455"/>
                  </a:lnTo>
                  <a:lnTo>
                    <a:pt x="430705" y="373044"/>
                  </a:lnTo>
                  <a:lnTo>
                    <a:pt x="452413" y="332401"/>
                  </a:lnTo>
                  <a:lnTo>
                    <a:pt x="466132" y="287488"/>
                  </a:lnTo>
                  <a:lnTo>
                    <a:pt x="470915" y="239268"/>
                  </a:lnTo>
                  <a:lnTo>
                    <a:pt x="466132" y="191047"/>
                  </a:lnTo>
                  <a:lnTo>
                    <a:pt x="452413" y="146134"/>
                  </a:lnTo>
                  <a:lnTo>
                    <a:pt x="430705" y="105491"/>
                  </a:lnTo>
                  <a:lnTo>
                    <a:pt x="401955" y="70080"/>
                  </a:lnTo>
                  <a:lnTo>
                    <a:pt x="367108" y="40863"/>
                  </a:lnTo>
                  <a:lnTo>
                    <a:pt x="327112" y="18802"/>
                  </a:lnTo>
                  <a:lnTo>
                    <a:pt x="282913" y="4861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186298" y="5759907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327148" y="5599176"/>
            <a:ext cx="494030" cy="501650"/>
            <a:chOff x="2327148" y="5599176"/>
            <a:chExt cx="494030" cy="501650"/>
          </a:xfrm>
        </p:grpSpPr>
        <p:sp>
          <p:nvSpPr>
            <p:cNvPr id="41" name="object 41"/>
            <p:cNvSpPr/>
            <p:nvPr/>
          </p:nvSpPr>
          <p:spPr>
            <a:xfrm>
              <a:off x="2338578" y="5610606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235458" y="0"/>
                  </a:moveTo>
                  <a:lnTo>
                    <a:pt x="188002" y="4861"/>
                  </a:lnTo>
                  <a:lnTo>
                    <a:pt x="143803" y="18802"/>
                  </a:lnTo>
                  <a:lnTo>
                    <a:pt x="103807" y="40863"/>
                  </a:lnTo>
                  <a:lnTo>
                    <a:pt x="68961" y="70080"/>
                  </a:lnTo>
                  <a:lnTo>
                    <a:pt x="40210" y="105491"/>
                  </a:lnTo>
                  <a:lnTo>
                    <a:pt x="18502" y="146134"/>
                  </a:lnTo>
                  <a:lnTo>
                    <a:pt x="4783" y="191047"/>
                  </a:lnTo>
                  <a:lnTo>
                    <a:pt x="0" y="239268"/>
                  </a:lnTo>
                  <a:lnTo>
                    <a:pt x="4783" y="287488"/>
                  </a:lnTo>
                  <a:lnTo>
                    <a:pt x="18502" y="332401"/>
                  </a:lnTo>
                  <a:lnTo>
                    <a:pt x="40210" y="373044"/>
                  </a:lnTo>
                  <a:lnTo>
                    <a:pt x="68961" y="408455"/>
                  </a:lnTo>
                  <a:lnTo>
                    <a:pt x="103807" y="437672"/>
                  </a:lnTo>
                  <a:lnTo>
                    <a:pt x="143803" y="459733"/>
                  </a:lnTo>
                  <a:lnTo>
                    <a:pt x="188002" y="473674"/>
                  </a:lnTo>
                  <a:lnTo>
                    <a:pt x="235458" y="478536"/>
                  </a:lnTo>
                  <a:lnTo>
                    <a:pt x="282913" y="473674"/>
                  </a:lnTo>
                  <a:lnTo>
                    <a:pt x="327112" y="459733"/>
                  </a:lnTo>
                  <a:lnTo>
                    <a:pt x="367108" y="437672"/>
                  </a:lnTo>
                  <a:lnTo>
                    <a:pt x="401955" y="408455"/>
                  </a:lnTo>
                  <a:lnTo>
                    <a:pt x="430705" y="373044"/>
                  </a:lnTo>
                  <a:lnTo>
                    <a:pt x="452413" y="332401"/>
                  </a:lnTo>
                  <a:lnTo>
                    <a:pt x="466132" y="287488"/>
                  </a:lnTo>
                  <a:lnTo>
                    <a:pt x="470916" y="239268"/>
                  </a:lnTo>
                  <a:lnTo>
                    <a:pt x="466132" y="191047"/>
                  </a:lnTo>
                  <a:lnTo>
                    <a:pt x="452413" y="146134"/>
                  </a:lnTo>
                  <a:lnTo>
                    <a:pt x="430705" y="105491"/>
                  </a:lnTo>
                  <a:lnTo>
                    <a:pt x="401955" y="70080"/>
                  </a:lnTo>
                  <a:lnTo>
                    <a:pt x="367108" y="40863"/>
                  </a:lnTo>
                  <a:lnTo>
                    <a:pt x="327112" y="18802"/>
                  </a:lnTo>
                  <a:lnTo>
                    <a:pt x="282913" y="4861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338578" y="5610606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0" y="239268"/>
                  </a:moveTo>
                  <a:lnTo>
                    <a:pt x="4783" y="191047"/>
                  </a:lnTo>
                  <a:lnTo>
                    <a:pt x="18502" y="146134"/>
                  </a:lnTo>
                  <a:lnTo>
                    <a:pt x="40210" y="105491"/>
                  </a:lnTo>
                  <a:lnTo>
                    <a:pt x="68961" y="70080"/>
                  </a:lnTo>
                  <a:lnTo>
                    <a:pt x="103807" y="40863"/>
                  </a:lnTo>
                  <a:lnTo>
                    <a:pt x="143803" y="18802"/>
                  </a:lnTo>
                  <a:lnTo>
                    <a:pt x="188002" y="4861"/>
                  </a:lnTo>
                  <a:lnTo>
                    <a:pt x="235458" y="0"/>
                  </a:lnTo>
                  <a:lnTo>
                    <a:pt x="282913" y="4861"/>
                  </a:lnTo>
                  <a:lnTo>
                    <a:pt x="327112" y="18802"/>
                  </a:lnTo>
                  <a:lnTo>
                    <a:pt x="367108" y="40863"/>
                  </a:lnTo>
                  <a:lnTo>
                    <a:pt x="401955" y="70080"/>
                  </a:lnTo>
                  <a:lnTo>
                    <a:pt x="430705" y="105491"/>
                  </a:lnTo>
                  <a:lnTo>
                    <a:pt x="452413" y="146134"/>
                  </a:lnTo>
                  <a:lnTo>
                    <a:pt x="466132" y="191047"/>
                  </a:lnTo>
                  <a:lnTo>
                    <a:pt x="470916" y="239268"/>
                  </a:lnTo>
                  <a:lnTo>
                    <a:pt x="466132" y="287488"/>
                  </a:lnTo>
                  <a:lnTo>
                    <a:pt x="452413" y="332401"/>
                  </a:lnTo>
                  <a:lnTo>
                    <a:pt x="430705" y="373044"/>
                  </a:lnTo>
                  <a:lnTo>
                    <a:pt x="401955" y="408455"/>
                  </a:lnTo>
                  <a:lnTo>
                    <a:pt x="367108" y="437672"/>
                  </a:lnTo>
                  <a:lnTo>
                    <a:pt x="327112" y="459733"/>
                  </a:lnTo>
                  <a:lnTo>
                    <a:pt x="282913" y="473674"/>
                  </a:lnTo>
                  <a:lnTo>
                    <a:pt x="235458" y="478536"/>
                  </a:lnTo>
                  <a:lnTo>
                    <a:pt x="188002" y="473674"/>
                  </a:lnTo>
                  <a:lnTo>
                    <a:pt x="143803" y="459733"/>
                  </a:lnTo>
                  <a:lnTo>
                    <a:pt x="103807" y="437672"/>
                  </a:lnTo>
                  <a:lnTo>
                    <a:pt x="68961" y="408455"/>
                  </a:lnTo>
                  <a:lnTo>
                    <a:pt x="40210" y="373044"/>
                  </a:lnTo>
                  <a:lnTo>
                    <a:pt x="18502" y="332401"/>
                  </a:lnTo>
                  <a:lnTo>
                    <a:pt x="4783" y="287488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496439" y="569437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727960" y="5353811"/>
            <a:ext cx="1152525" cy="779145"/>
            <a:chOff x="2727960" y="5353811"/>
            <a:chExt cx="1152525" cy="779145"/>
          </a:xfrm>
        </p:grpSpPr>
        <p:sp>
          <p:nvSpPr>
            <p:cNvPr id="45" name="object 45"/>
            <p:cNvSpPr/>
            <p:nvPr/>
          </p:nvSpPr>
          <p:spPr>
            <a:xfrm>
              <a:off x="2739390" y="5365241"/>
              <a:ext cx="247650" cy="316230"/>
            </a:xfrm>
            <a:custGeom>
              <a:avLst/>
              <a:gdLst/>
              <a:ahLst/>
              <a:cxnLst/>
              <a:rect l="l" t="t" r="r" b="b"/>
              <a:pathLst>
                <a:path w="247650" h="316229">
                  <a:moveTo>
                    <a:pt x="247142" y="0"/>
                  </a:moveTo>
                  <a:lnTo>
                    <a:pt x="0" y="31582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291078" y="5415533"/>
              <a:ext cx="295910" cy="360045"/>
            </a:xfrm>
            <a:custGeom>
              <a:avLst/>
              <a:gdLst/>
              <a:ahLst/>
              <a:cxnLst/>
              <a:rect l="l" t="t" r="r" b="b"/>
              <a:pathLst>
                <a:path w="295910" h="360045">
                  <a:moveTo>
                    <a:pt x="0" y="0"/>
                  </a:moveTo>
                  <a:lnTo>
                    <a:pt x="295656" y="35966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409188" y="5654039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61"/>
                  </a:lnTo>
                  <a:lnTo>
                    <a:pt x="143803" y="18802"/>
                  </a:lnTo>
                  <a:lnTo>
                    <a:pt x="103807" y="40863"/>
                  </a:lnTo>
                  <a:lnTo>
                    <a:pt x="68960" y="70080"/>
                  </a:lnTo>
                  <a:lnTo>
                    <a:pt x="40210" y="105491"/>
                  </a:lnTo>
                  <a:lnTo>
                    <a:pt x="18502" y="146134"/>
                  </a:lnTo>
                  <a:lnTo>
                    <a:pt x="4783" y="191047"/>
                  </a:lnTo>
                  <a:lnTo>
                    <a:pt x="0" y="239268"/>
                  </a:lnTo>
                  <a:lnTo>
                    <a:pt x="4783" y="287488"/>
                  </a:lnTo>
                  <a:lnTo>
                    <a:pt x="18502" y="332401"/>
                  </a:lnTo>
                  <a:lnTo>
                    <a:pt x="40210" y="373044"/>
                  </a:lnTo>
                  <a:lnTo>
                    <a:pt x="68961" y="408455"/>
                  </a:lnTo>
                  <a:lnTo>
                    <a:pt x="103807" y="437672"/>
                  </a:lnTo>
                  <a:lnTo>
                    <a:pt x="143803" y="459733"/>
                  </a:lnTo>
                  <a:lnTo>
                    <a:pt x="188002" y="473674"/>
                  </a:lnTo>
                  <a:lnTo>
                    <a:pt x="235458" y="478536"/>
                  </a:lnTo>
                  <a:lnTo>
                    <a:pt x="282913" y="473674"/>
                  </a:lnTo>
                  <a:lnTo>
                    <a:pt x="327112" y="459733"/>
                  </a:lnTo>
                  <a:lnTo>
                    <a:pt x="367108" y="437672"/>
                  </a:lnTo>
                  <a:lnTo>
                    <a:pt x="401955" y="408455"/>
                  </a:lnTo>
                  <a:lnTo>
                    <a:pt x="430705" y="373044"/>
                  </a:lnTo>
                  <a:lnTo>
                    <a:pt x="452413" y="332401"/>
                  </a:lnTo>
                  <a:lnTo>
                    <a:pt x="466132" y="287488"/>
                  </a:lnTo>
                  <a:lnTo>
                    <a:pt x="470915" y="239268"/>
                  </a:lnTo>
                  <a:lnTo>
                    <a:pt x="466132" y="191047"/>
                  </a:lnTo>
                  <a:lnTo>
                    <a:pt x="452413" y="146134"/>
                  </a:lnTo>
                  <a:lnTo>
                    <a:pt x="430705" y="105491"/>
                  </a:lnTo>
                  <a:lnTo>
                    <a:pt x="401955" y="70080"/>
                  </a:lnTo>
                  <a:lnTo>
                    <a:pt x="367108" y="40863"/>
                  </a:lnTo>
                  <a:lnTo>
                    <a:pt x="327112" y="18802"/>
                  </a:lnTo>
                  <a:lnTo>
                    <a:pt x="282913" y="4861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568065" y="573887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113657" y="6184798"/>
            <a:ext cx="178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121909" y="474345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697982" y="596778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471041"/>
            <a:ext cx="1288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AC0000"/>
                </a:solidFill>
              </a:rPr>
              <a:t>Örnek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190955" y="2280382"/>
            <a:ext cx="5133340" cy="75692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Adım 3: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Kırmızı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olan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10 düğümü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artık</a:t>
            </a:r>
            <a:r>
              <a:rPr sz="2000" spc="-114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F2F2F"/>
                </a:solidFill>
                <a:latin typeface="Calibri"/>
                <a:cs typeface="Calibri"/>
              </a:rPr>
              <a:t>silinebilir.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500" spc="-14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Adım 4: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Kökü siyah</a:t>
            </a:r>
            <a:r>
              <a:rPr sz="2000" spc="-19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yap.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05071" y="3901440"/>
            <a:ext cx="3336290" cy="1339850"/>
            <a:chOff x="4005071" y="3901440"/>
            <a:chExt cx="3336290" cy="1339850"/>
          </a:xfrm>
        </p:grpSpPr>
        <p:sp>
          <p:nvSpPr>
            <p:cNvPr id="5" name="object 5"/>
            <p:cNvSpPr/>
            <p:nvPr/>
          </p:nvSpPr>
          <p:spPr>
            <a:xfrm>
              <a:off x="4016501" y="4869942"/>
              <a:ext cx="3313429" cy="360045"/>
            </a:xfrm>
            <a:custGeom>
              <a:avLst/>
              <a:gdLst/>
              <a:ahLst/>
              <a:cxnLst/>
              <a:rect l="l" t="t" r="r" b="b"/>
              <a:pathLst>
                <a:path w="3313429" h="360045">
                  <a:moveTo>
                    <a:pt x="2900172" y="0"/>
                  </a:moveTo>
                  <a:lnTo>
                    <a:pt x="3313176" y="300227"/>
                  </a:lnTo>
                </a:path>
                <a:path w="3313429" h="360045">
                  <a:moveTo>
                    <a:pt x="2606040" y="0"/>
                  </a:moveTo>
                  <a:lnTo>
                    <a:pt x="2194560" y="300227"/>
                  </a:lnTo>
                </a:path>
                <a:path w="3313429" h="360045">
                  <a:moveTo>
                    <a:pt x="0" y="0"/>
                  </a:moveTo>
                  <a:lnTo>
                    <a:pt x="353568" y="35966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19649" y="3912870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1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8" y="478535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5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5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19649" y="3912870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7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5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8" y="478535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1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915661" y="3996944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51503" y="4440935"/>
            <a:ext cx="495300" cy="501650"/>
            <a:chOff x="3651503" y="4440935"/>
            <a:chExt cx="495300" cy="501650"/>
          </a:xfrm>
        </p:grpSpPr>
        <p:sp>
          <p:nvSpPr>
            <p:cNvPr id="10" name="object 10"/>
            <p:cNvSpPr/>
            <p:nvPr/>
          </p:nvSpPr>
          <p:spPr>
            <a:xfrm>
              <a:off x="3662933" y="4452365"/>
              <a:ext cx="472440" cy="478790"/>
            </a:xfrm>
            <a:custGeom>
              <a:avLst/>
              <a:gdLst/>
              <a:ahLst/>
              <a:cxnLst/>
              <a:rect l="l" t="t" r="r" b="b"/>
              <a:pathLst>
                <a:path w="472439" h="478789">
                  <a:moveTo>
                    <a:pt x="236219" y="0"/>
                  </a:moveTo>
                  <a:lnTo>
                    <a:pt x="188622" y="4858"/>
                  </a:lnTo>
                  <a:lnTo>
                    <a:pt x="144285" y="18794"/>
                  </a:lnTo>
                  <a:lnTo>
                    <a:pt x="104161" y="40846"/>
                  </a:lnTo>
                  <a:lnTo>
                    <a:pt x="69199" y="70056"/>
                  </a:lnTo>
                  <a:lnTo>
                    <a:pt x="40351" y="105463"/>
                  </a:lnTo>
                  <a:lnTo>
                    <a:pt x="18567" y="146107"/>
                  </a:lnTo>
                  <a:lnTo>
                    <a:pt x="4800" y="191029"/>
                  </a:lnTo>
                  <a:lnTo>
                    <a:pt x="0" y="239267"/>
                  </a:lnTo>
                  <a:lnTo>
                    <a:pt x="4800" y="287506"/>
                  </a:lnTo>
                  <a:lnTo>
                    <a:pt x="18567" y="332428"/>
                  </a:lnTo>
                  <a:lnTo>
                    <a:pt x="40351" y="373072"/>
                  </a:lnTo>
                  <a:lnTo>
                    <a:pt x="69199" y="408479"/>
                  </a:lnTo>
                  <a:lnTo>
                    <a:pt x="104161" y="437689"/>
                  </a:lnTo>
                  <a:lnTo>
                    <a:pt x="144285" y="459741"/>
                  </a:lnTo>
                  <a:lnTo>
                    <a:pt x="188622" y="473677"/>
                  </a:lnTo>
                  <a:lnTo>
                    <a:pt x="236219" y="478535"/>
                  </a:lnTo>
                  <a:lnTo>
                    <a:pt x="283817" y="473677"/>
                  </a:lnTo>
                  <a:lnTo>
                    <a:pt x="328154" y="459741"/>
                  </a:lnTo>
                  <a:lnTo>
                    <a:pt x="368278" y="437689"/>
                  </a:lnTo>
                  <a:lnTo>
                    <a:pt x="403240" y="408479"/>
                  </a:lnTo>
                  <a:lnTo>
                    <a:pt x="432088" y="373072"/>
                  </a:lnTo>
                  <a:lnTo>
                    <a:pt x="453872" y="332428"/>
                  </a:lnTo>
                  <a:lnTo>
                    <a:pt x="467639" y="287506"/>
                  </a:lnTo>
                  <a:lnTo>
                    <a:pt x="472439" y="239267"/>
                  </a:lnTo>
                  <a:lnTo>
                    <a:pt x="467639" y="191029"/>
                  </a:lnTo>
                  <a:lnTo>
                    <a:pt x="453872" y="146107"/>
                  </a:lnTo>
                  <a:lnTo>
                    <a:pt x="432088" y="105463"/>
                  </a:lnTo>
                  <a:lnTo>
                    <a:pt x="403240" y="70056"/>
                  </a:lnTo>
                  <a:lnTo>
                    <a:pt x="368278" y="40846"/>
                  </a:lnTo>
                  <a:lnTo>
                    <a:pt x="328154" y="18794"/>
                  </a:lnTo>
                  <a:lnTo>
                    <a:pt x="283817" y="4858"/>
                  </a:lnTo>
                  <a:lnTo>
                    <a:pt x="2362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62933" y="4452365"/>
              <a:ext cx="472440" cy="478790"/>
            </a:xfrm>
            <a:custGeom>
              <a:avLst/>
              <a:gdLst/>
              <a:ahLst/>
              <a:cxnLst/>
              <a:rect l="l" t="t" r="r" b="b"/>
              <a:pathLst>
                <a:path w="472439" h="478789">
                  <a:moveTo>
                    <a:pt x="0" y="239267"/>
                  </a:moveTo>
                  <a:lnTo>
                    <a:pt x="4800" y="191029"/>
                  </a:lnTo>
                  <a:lnTo>
                    <a:pt x="18567" y="146107"/>
                  </a:lnTo>
                  <a:lnTo>
                    <a:pt x="40351" y="105463"/>
                  </a:lnTo>
                  <a:lnTo>
                    <a:pt x="69199" y="70056"/>
                  </a:lnTo>
                  <a:lnTo>
                    <a:pt x="104161" y="40846"/>
                  </a:lnTo>
                  <a:lnTo>
                    <a:pt x="144285" y="18794"/>
                  </a:lnTo>
                  <a:lnTo>
                    <a:pt x="188622" y="4858"/>
                  </a:lnTo>
                  <a:lnTo>
                    <a:pt x="236219" y="0"/>
                  </a:lnTo>
                  <a:lnTo>
                    <a:pt x="283817" y="4858"/>
                  </a:lnTo>
                  <a:lnTo>
                    <a:pt x="328154" y="18794"/>
                  </a:lnTo>
                  <a:lnTo>
                    <a:pt x="368278" y="40846"/>
                  </a:lnTo>
                  <a:lnTo>
                    <a:pt x="403240" y="70056"/>
                  </a:lnTo>
                  <a:lnTo>
                    <a:pt x="432088" y="105463"/>
                  </a:lnTo>
                  <a:lnTo>
                    <a:pt x="453872" y="146107"/>
                  </a:lnTo>
                  <a:lnTo>
                    <a:pt x="467639" y="191029"/>
                  </a:lnTo>
                  <a:lnTo>
                    <a:pt x="472439" y="239267"/>
                  </a:lnTo>
                  <a:lnTo>
                    <a:pt x="467639" y="287506"/>
                  </a:lnTo>
                  <a:lnTo>
                    <a:pt x="453872" y="332428"/>
                  </a:lnTo>
                  <a:lnTo>
                    <a:pt x="432088" y="373072"/>
                  </a:lnTo>
                  <a:lnTo>
                    <a:pt x="403240" y="408479"/>
                  </a:lnTo>
                  <a:lnTo>
                    <a:pt x="368278" y="437689"/>
                  </a:lnTo>
                  <a:lnTo>
                    <a:pt x="328154" y="459741"/>
                  </a:lnTo>
                  <a:lnTo>
                    <a:pt x="283817" y="473677"/>
                  </a:lnTo>
                  <a:lnTo>
                    <a:pt x="236219" y="478535"/>
                  </a:lnTo>
                  <a:lnTo>
                    <a:pt x="188622" y="473677"/>
                  </a:lnTo>
                  <a:lnTo>
                    <a:pt x="144285" y="459741"/>
                  </a:lnTo>
                  <a:lnTo>
                    <a:pt x="104161" y="437689"/>
                  </a:lnTo>
                  <a:lnTo>
                    <a:pt x="69199" y="408479"/>
                  </a:lnTo>
                  <a:lnTo>
                    <a:pt x="40351" y="373072"/>
                  </a:lnTo>
                  <a:lnTo>
                    <a:pt x="18567" y="332428"/>
                  </a:lnTo>
                  <a:lnTo>
                    <a:pt x="4800" y="287506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22319" y="45351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98420" y="5097779"/>
            <a:ext cx="494030" cy="501650"/>
            <a:chOff x="2598420" y="5097779"/>
            <a:chExt cx="494030" cy="501650"/>
          </a:xfrm>
        </p:grpSpPr>
        <p:sp>
          <p:nvSpPr>
            <p:cNvPr id="14" name="object 14"/>
            <p:cNvSpPr/>
            <p:nvPr/>
          </p:nvSpPr>
          <p:spPr>
            <a:xfrm>
              <a:off x="2609850" y="5109209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0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7" y="478535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5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6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09850" y="5109209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6" y="239267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5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7" y="478535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0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768345" y="519328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493764" y="4500371"/>
            <a:ext cx="494030" cy="501650"/>
            <a:chOff x="6493764" y="4500371"/>
            <a:chExt cx="494030" cy="501650"/>
          </a:xfrm>
        </p:grpSpPr>
        <p:sp>
          <p:nvSpPr>
            <p:cNvPr id="18" name="object 18"/>
            <p:cNvSpPr/>
            <p:nvPr/>
          </p:nvSpPr>
          <p:spPr>
            <a:xfrm>
              <a:off x="6505194" y="4511801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8"/>
                  </a:lnTo>
                  <a:lnTo>
                    <a:pt x="4783" y="287470"/>
                  </a:lnTo>
                  <a:lnTo>
                    <a:pt x="18502" y="332374"/>
                  </a:lnTo>
                  <a:lnTo>
                    <a:pt x="40210" y="373016"/>
                  </a:lnTo>
                  <a:lnTo>
                    <a:pt x="68961" y="408431"/>
                  </a:lnTo>
                  <a:lnTo>
                    <a:pt x="103807" y="437655"/>
                  </a:lnTo>
                  <a:lnTo>
                    <a:pt x="143803" y="459724"/>
                  </a:lnTo>
                  <a:lnTo>
                    <a:pt x="188002" y="473672"/>
                  </a:lnTo>
                  <a:lnTo>
                    <a:pt x="235457" y="478536"/>
                  </a:lnTo>
                  <a:lnTo>
                    <a:pt x="282913" y="473672"/>
                  </a:lnTo>
                  <a:lnTo>
                    <a:pt x="327112" y="459724"/>
                  </a:lnTo>
                  <a:lnTo>
                    <a:pt x="367108" y="437655"/>
                  </a:lnTo>
                  <a:lnTo>
                    <a:pt x="401954" y="408431"/>
                  </a:lnTo>
                  <a:lnTo>
                    <a:pt x="430705" y="373016"/>
                  </a:lnTo>
                  <a:lnTo>
                    <a:pt x="452413" y="332374"/>
                  </a:lnTo>
                  <a:lnTo>
                    <a:pt x="466132" y="287470"/>
                  </a:lnTo>
                  <a:lnTo>
                    <a:pt x="470915" y="239268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05194" y="4511801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8"/>
                  </a:lnTo>
                  <a:lnTo>
                    <a:pt x="466132" y="287470"/>
                  </a:lnTo>
                  <a:lnTo>
                    <a:pt x="452413" y="332374"/>
                  </a:lnTo>
                  <a:lnTo>
                    <a:pt x="430705" y="373016"/>
                  </a:lnTo>
                  <a:lnTo>
                    <a:pt x="401954" y="408431"/>
                  </a:lnTo>
                  <a:lnTo>
                    <a:pt x="367108" y="437655"/>
                  </a:lnTo>
                  <a:lnTo>
                    <a:pt x="327112" y="459724"/>
                  </a:lnTo>
                  <a:lnTo>
                    <a:pt x="282913" y="473672"/>
                  </a:lnTo>
                  <a:lnTo>
                    <a:pt x="235457" y="478536"/>
                  </a:lnTo>
                  <a:lnTo>
                    <a:pt x="188002" y="473672"/>
                  </a:lnTo>
                  <a:lnTo>
                    <a:pt x="143803" y="459724"/>
                  </a:lnTo>
                  <a:lnTo>
                    <a:pt x="103807" y="437655"/>
                  </a:lnTo>
                  <a:lnTo>
                    <a:pt x="68961" y="408431"/>
                  </a:lnTo>
                  <a:lnTo>
                    <a:pt x="40210" y="373016"/>
                  </a:lnTo>
                  <a:lnTo>
                    <a:pt x="18502" y="332374"/>
                  </a:lnTo>
                  <a:lnTo>
                    <a:pt x="4783" y="287470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601714" y="4595241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200900" y="5097779"/>
            <a:ext cx="494030" cy="501650"/>
            <a:chOff x="7200900" y="5097779"/>
            <a:chExt cx="494030" cy="501650"/>
          </a:xfrm>
        </p:grpSpPr>
        <p:sp>
          <p:nvSpPr>
            <p:cNvPr id="22" name="object 22"/>
            <p:cNvSpPr/>
            <p:nvPr/>
          </p:nvSpPr>
          <p:spPr>
            <a:xfrm>
              <a:off x="7212329" y="5109209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1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1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8" y="478535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4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6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5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212329" y="5109209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1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8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5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6" y="239267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4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8" y="478535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1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308342" y="5193283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856732" y="5108447"/>
            <a:ext cx="471170" cy="478790"/>
          </a:xfrm>
          <a:custGeom>
            <a:avLst/>
            <a:gdLst/>
            <a:ahLst/>
            <a:cxnLst/>
            <a:rect l="l" t="t" r="r" b="b"/>
            <a:pathLst>
              <a:path w="471170" h="478789">
                <a:moveTo>
                  <a:pt x="235457" y="0"/>
                </a:moveTo>
                <a:lnTo>
                  <a:pt x="188002" y="4858"/>
                </a:lnTo>
                <a:lnTo>
                  <a:pt x="143803" y="18794"/>
                </a:lnTo>
                <a:lnTo>
                  <a:pt x="103807" y="40846"/>
                </a:lnTo>
                <a:lnTo>
                  <a:pt x="68960" y="70056"/>
                </a:lnTo>
                <a:lnTo>
                  <a:pt x="40210" y="105463"/>
                </a:lnTo>
                <a:lnTo>
                  <a:pt x="18502" y="146107"/>
                </a:lnTo>
                <a:lnTo>
                  <a:pt x="4783" y="191029"/>
                </a:lnTo>
                <a:lnTo>
                  <a:pt x="0" y="239267"/>
                </a:lnTo>
                <a:lnTo>
                  <a:pt x="4783" y="287506"/>
                </a:lnTo>
                <a:lnTo>
                  <a:pt x="18502" y="332428"/>
                </a:lnTo>
                <a:lnTo>
                  <a:pt x="40210" y="373072"/>
                </a:lnTo>
                <a:lnTo>
                  <a:pt x="68960" y="408479"/>
                </a:lnTo>
                <a:lnTo>
                  <a:pt x="103807" y="437689"/>
                </a:lnTo>
                <a:lnTo>
                  <a:pt x="143803" y="459741"/>
                </a:lnTo>
                <a:lnTo>
                  <a:pt x="188002" y="473677"/>
                </a:lnTo>
                <a:lnTo>
                  <a:pt x="235457" y="478535"/>
                </a:lnTo>
                <a:lnTo>
                  <a:pt x="282913" y="473677"/>
                </a:lnTo>
                <a:lnTo>
                  <a:pt x="327112" y="459741"/>
                </a:lnTo>
                <a:lnTo>
                  <a:pt x="367108" y="437689"/>
                </a:lnTo>
                <a:lnTo>
                  <a:pt x="401955" y="408479"/>
                </a:lnTo>
                <a:lnTo>
                  <a:pt x="430705" y="373072"/>
                </a:lnTo>
                <a:lnTo>
                  <a:pt x="452413" y="332428"/>
                </a:lnTo>
                <a:lnTo>
                  <a:pt x="466132" y="287506"/>
                </a:lnTo>
                <a:lnTo>
                  <a:pt x="470915" y="239267"/>
                </a:lnTo>
                <a:lnTo>
                  <a:pt x="466132" y="191029"/>
                </a:lnTo>
                <a:lnTo>
                  <a:pt x="452413" y="146107"/>
                </a:lnTo>
                <a:lnTo>
                  <a:pt x="430705" y="105463"/>
                </a:lnTo>
                <a:lnTo>
                  <a:pt x="401954" y="70056"/>
                </a:lnTo>
                <a:lnTo>
                  <a:pt x="367108" y="40846"/>
                </a:lnTo>
                <a:lnTo>
                  <a:pt x="327112" y="18794"/>
                </a:lnTo>
                <a:lnTo>
                  <a:pt x="282913" y="4858"/>
                </a:lnTo>
                <a:lnTo>
                  <a:pt x="2354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953759" y="5193283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241291" y="5097779"/>
            <a:ext cx="494030" cy="501650"/>
            <a:chOff x="4241291" y="5097779"/>
            <a:chExt cx="494030" cy="501650"/>
          </a:xfrm>
        </p:grpSpPr>
        <p:sp>
          <p:nvSpPr>
            <p:cNvPr id="28" name="object 28"/>
            <p:cNvSpPr/>
            <p:nvPr/>
          </p:nvSpPr>
          <p:spPr>
            <a:xfrm>
              <a:off x="4252721" y="5109209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58"/>
                  </a:lnTo>
                  <a:lnTo>
                    <a:pt x="143803" y="18794"/>
                  </a:lnTo>
                  <a:lnTo>
                    <a:pt x="103807" y="40846"/>
                  </a:lnTo>
                  <a:lnTo>
                    <a:pt x="68960" y="70056"/>
                  </a:lnTo>
                  <a:lnTo>
                    <a:pt x="40210" y="105463"/>
                  </a:lnTo>
                  <a:lnTo>
                    <a:pt x="18502" y="146107"/>
                  </a:lnTo>
                  <a:lnTo>
                    <a:pt x="4783" y="191029"/>
                  </a:lnTo>
                  <a:lnTo>
                    <a:pt x="0" y="239267"/>
                  </a:lnTo>
                  <a:lnTo>
                    <a:pt x="4783" y="287506"/>
                  </a:lnTo>
                  <a:lnTo>
                    <a:pt x="18502" y="332428"/>
                  </a:lnTo>
                  <a:lnTo>
                    <a:pt x="40210" y="373072"/>
                  </a:lnTo>
                  <a:lnTo>
                    <a:pt x="68960" y="408479"/>
                  </a:lnTo>
                  <a:lnTo>
                    <a:pt x="103807" y="437689"/>
                  </a:lnTo>
                  <a:lnTo>
                    <a:pt x="143803" y="459741"/>
                  </a:lnTo>
                  <a:lnTo>
                    <a:pt x="188002" y="473677"/>
                  </a:lnTo>
                  <a:lnTo>
                    <a:pt x="235457" y="478535"/>
                  </a:lnTo>
                  <a:lnTo>
                    <a:pt x="282913" y="473677"/>
                  </a:lnTo>
                  <a:lnTo>
                    <a:pt x="327112" y="459741"/>
                  </a:lnTo>
                  <a:lnTo>
                    <a:pt x="367108" y="437689"/>
                  </a:lnTo>
                  <a:lnTo>
                    <a:pt x="401955" y="408479"/>
                  </a:lnTo>
                  <a:lnTo>
                    <a:pt x="430705" y="373072"/>
                  </a:lnTo>
                  <a:lnTo>
                    <a:pt x="452413" y="332428"/>
                  </a:lnTo>
                  <a:lnTo>
                    <a:pt x="466132" y="287506"/>
                  </a:lnTo>
                  <a:lnTo>
                    <a:pt x="470915" y="239267"/>
                  </a:lnTo>
                  <a:lnTo>
                    <a:pt x="466132" y="191029"/>
                  </a:lnTo>
                  <a:lnTo>
                    <a:pt x="452413" y="146107"/>
                  </a:lnTo>
                  <a:lnTo>
                    <a:pt x="430705" y="105463"/>
                  </a:lnTo>
                  <a:lnTo>
                    <a:pt x="401954" y="70056"/>
                  </a:lnTo>
                  <a:lnTo>
                    <a:pt x="367108" y="40846"/>
                  </a:lnTo>
                  <a:lnTo>
                    <a:pt x="327112" y="18794"/>
                  </a:lnTo>
                  <a:lnTo>
                    <a:pt x="282913" y="4858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52721" y="5109209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7"/>
                  </a:moveTo>
                  <a:lnTo>
                    <a:pt x="4783" y="191029"/>
                  </a:lnTo>
                  <a:lnTo>
                    <a:pt x="18502" y="146107"/>
                  </a:lnTo>
                  <a:lnTo>
                    <a:pt x="40210" y="105463"/>
                  </a:lnTo>
                  <a:lnTo>
                    <a:pt x="68960" y="70056"/>
                  </a:lnTo>
                  <a:lnTo>
                    <a:pt x="103807" y="40846"/>
                  </a:lnTo>
                  <a:lnTo>
                    <a:pt x="143803" y="18794"/>
                  </a:lnTo>
                  <a:lnTo>
                    <a:pt x="188002" y="4858"/>
                  </a:lnTo>
                  <a:lnTo>
                    <a:pt x="235457" y="0"/>
                  </a:lnTo>
                  <a:lnTo>
                    <a:pt x="282913" y="4858"/>
                  </a:lnTo>
                  <a:lnTo>
                    <a:pt x="327112" y="18794"/>
                  </a:lnTo>
                  <a:lnTo>
                    <a:pt x="367108" y="40846"/>
                  </a:lnTo>
                  <a:lnTo>
                    <a:pt x="401954" y="70056"/>
                  </a:lnTo>
                  <a:lnTo>
                    <a:pt x="430705" y="105463"/>
                  </a:lnTo>
                  <a:lnTo>
                    <a:pt x="452413" y="146107"/>
                  </a:lnTo>
                  <a:lnTo>
                    <a:pt x="466132" y="191029"/>
                  </a:lnTo>
                  <a:lnTo>
                    <a:pt x="470915" y="239267"/>
                  </a:lnTo>
                  <a:lnTo>
                    <a:pt x="466132" y="287506"/>
                  </a:lnTo>
                  <a:lnTo>
                    <a:pt x="452413" y="332428"/>
                  </a:lnTo>
                  <a:lnTo>
                    <a:pt x="430705" y="373072"/>
                  </a:lnTo>
                  <a:lnTo>
                    <a:pt x="401955" y="408479"/>
                  </a:lnTo>
                  <a:lnTo>
                    <a:pt x="367108" y="437689"/>
                  </a:lnTo>
                  <a:lnTo>
                    <a:pt x="327112" y="459741"/>
                  </a:lnTo>
                  <a:lnTo>
                    <a:pt x="282913" y="473677"/>
                  </a:lnTo>
                  <a:lnTo>
                    <a:pt x="235457" y="478535"/>
                  </a:lnTo>
                  <a:lnTo>
                    <a:pt x="188002" y="473677"/>
                  </a:lnTo>
                  <a:lnTo>
                    <a:pt x="143803" y="459741"/>
                  </a:lnTo>
                  <a:lnTo>
                    <a:pt x="103807" y="437689"/>
                  </a:lnTo>
                  <a:lnTo>
                    <a:pt x="68960" y="408479"/>
                  </a:lnTo>
                  <a:lnTo>
                    <a:pt x="40210" y="373072"/>
                  </a:lnTo>
                  <a:lnTo>
                    <a:pt x="18502" y="332428"/>
                  </a:lnTo>
                  <a:lnTo>
                    <a:pt x="4783" y="287506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348734" y="5193283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006661" y="4324921"/>
            <a:ext cx="3571875" cy="1962150"/>
            <a:chOff x="3006661" y="4324921"/>
            <a:chExt cx="3571875" cy="1962150"/>
          </a:xfrm>
        </p:grpSpPr>
        <p:sp>
          <p:nvSpPr>
            <p:cNvPr id="32" name="object 32"/>
            <p:cNvSpPr/>
            <p:nvPr/>
          </p:nvSpPr>
          <p:spPr>
            <a:xfrm>
              <a:off x="3011423" y="4329684"/>
              <a:ext cx="3562350" cy="841375"/>
            </a:xfrm>
            <a:custGeom>
              <a:avLst/>
              <a:gdLst/>
              <a:ahLst/>
              <a:cxnLst/>
              <a:rect l="l" t="t" r="r" b="b"/>
              <a:pathLst>
                <a:path w="3562350" h="841375">
                  <a:moveTo>
                    <a:pt x="2209800" y="0"/>
                  </a:moveTo>
                  <a:lnTo>
                    <a:pt x="3561842" y="241681"/>
                  </a:lnTo>
                </a:path>
                <a:path w="3562350" h="841375">
                  <a:moveTo>
                    <a:pt x="1875027" y="0"/>
                  </a:moveTo>
                  <a:lnTo>
                    <a:pt x="1053084" y="181864"/>
                  </a:lnTo>
                </a:path>
                <a:path w="3562350" h="841375">
                  <a:moveTo>
                    <a:pt x="720216" y="539496"/>
                  </a:moveTo>
                  <a:lnTo>
                    <a:pt x="0" y="84099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26101" y="5569458"/>
              <a:ext cx="294640" cy="358140"/>
            </a:xfrm>
            <a:custGeom>
              <a:avLst/>
              <a:gdLst/>
              <a:ahLst/>
              <a:cxnLst/>
              <a:rect l="l" t="t" r="r" b="b"/>
              <a:pathLst>
                <a:path w="294639" h="358139">
                  <a:moveTo>
                    <a:pt x="0" y="0"/>
                  </a:moveTo>
                  <a:lnTo>
                    <a:pt x="294132" y="358139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42688" y="5807964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61"/>
                  </a:lnTo>
                  <a:lnTo>
                    <a:pt x="143803" y="18802"/>
                  </a:lnTo>
                  <a:lnTo>
                    <a:pt x="103807" y="40863"/>
                  </a:lnTo>
                  <a:lnTo>
                    <a:pt x="68960" y="70080"/>
                  </a:lnTo>
                  <a:lnTo>
                    <a:pt x="40210" y="105491"/>
                  </a:lnTo>
                  <a:lnTo>
                    <a:pt x="18502" y="146134"/>
                  </a:lnTo>
                  <a:lnTo>
                    <a:pt x="4783" y="191047"/>
                  </a:lnTo>
                  <a:lnTo>
                    <a:pt x="0" y="239268"/>
                  </a:lnTo>
                  <a:lnTo>
                    <a:pt x="4783" y="287488"/>
                  </a:lnTo>
                  <a:lnTo>
                    <a:pt x="18502" y="332401"/>
                  </a:lnTo>
                  <a:lnTo>
                    <a:pt x="40210" y="373044"/>
                  </a:lnTo>
                  <a:lnTo>
                    <a:pt x="68961" y="408455"/>
                  </a:lnTo>
                  <a:lnTo>
                    <a:pt x="103807" y="437672"/>
                  </a:lnTo>
                  <a:lnTo>
                    <a:pt x="143803" y="459733"/>
                  </a:lnTo>
                  <a:lnTo>
                    <a:pt x="188002" y="473674"/>
                  </a:lnTo>
                  <a:lnTo>
                    <a:pt x="235458" y="478536"/>
                  </a:lnTo>
                  <a:lnTo>
                    <a:pt x="282913" y="473674"/>
                  </a:lnTo>
                  <a:lnTo>
                    <a:pt x="327112" y="459733"/>
                  </a:lnTo>
                  <a:lnTo>
                    <a:pt x="367108" y="437672"/>
                  </a:lnTo>
                  <a:lnTo>
                    <a:pt x="401955" y="408455"/>
                  </a:lnTo>
                  <a:lnTo>
                    <a:pt x="430705" y="373044"/>
                  </a:lnTo>
                  <a:lnTo>
                    <a:pt x="452413" y="332401"/>
                  </a:lnTo>
                  <a:lnTo>
                    <a:pt x="466132" y="287488"/>
                  </a:lnTo>
                  <a:lnTo>
                    <a:pt x="470915" y="239268"/>
                  </a:lnTo>
                  <a:lnTo>
                    <a:pt x="466132" y="191047"/>
                  </a:lnTo>
                  <a:lnTo>
                    <a:pt x="452413" y="146134"/>
                  </a:lnTo>
                  <a:lnTo>
                    <a:pt x="430705" y="105491"/>
                  </a:lnTo>
                  <a:lnTo>
                    <a:pt x="401955" y="70080"/>
                  </a:lnTo>
                  <a:lnTo>
                    <a:pt x="367108" y="40863"/>
                  </a:lnTo>
                  <a:lnTo>
                    <a:pt x="327112" y="18802"/>
                  </a:lnTo>
                  <a:lnTo>
                    <a:pt x="282913" y="4861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839970" y="5892190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979676" y="5731764"/>
            <a:ext cx="494030" cy="501650"/>
            <a:chOff x="1979676" y="5731764"/>
            <a:chExt cx="494030" cy="501650"/>
          </a:xfrm>
        </p:grpSpPr>
        <p:sp>
          <p:nvSpPr>
            <p:cNvPr id="37" name="object 37"/>
            <p:cNvSpPr/>
            <p:nvPr/>
          </p:nvSpPr>
          <p:spPr>
            <a:xfrm>
              <a:off x="1991106" y="5743194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235457" y="0"/>
                  </a:moveTo>
                  <a:lnTo>
                    <a:pt x="188002" y="4861"/>
                  </a:lnTo>
                  <a:lnTo>
                    <a:pt x="143803" y="18802"/>
                  </a:lnTo>
                  <a:lnTo>
                    <a:pt x="103807" y="40863"/>
                  </a:lnTo>
                  <a:lnTo>
                    <a:pt x="68961" y="70080"/>
                  </a:lnTo>
                  <a:lnTo>
                    <a:pt x="40210" y="105491"/>
                  </a:lnTo>
                  <a:lnTo>
                    <a:pt x="18502" y="146134"/>
                  </a:lnTo>
                  <a:lnTo>
                    <a:pt x="4783" y="191047"/>
                  </a:lnTo>
                  <a:lnTo>
                    <a:pt x="0" y="239267"/>
                  </a:lnTo>
                  <a:lnTo>
                    <a:pt x="4783" y="287488"/>
                  </a:lnTo>
                  <a:lnTo>
                    <a:pt x="18502" y="332401"/>
                  </a:lnTo>
                  <a:lnTo>
                    <a:pt x="40210" y="373044"/>
                  </a:lnTo>
                  <a:lnTo>
                    <a:pt x="68960" y="408455"/>
                  </a:lnTo>
                  <a:lnTo>
                    <a:pt x="103807" y="437672"/>
                  </a:lnTo>
                  <a:lnTo>
                    <a:pt x="143803" y="459733"/>
                  </a:lnTo>
                  <a:lnTo>
                    <a:pt x="188002" y="473674"/>
                  </a:lnTo>
                  <a:lnTo>
                    <a:pt x="235457" y="478535"/>
                  </a:lnTo>
                  <a:lnTo>
                    <a:pt x="282913" y="473674"/>
                  </a:lnTo>
                  <a:lnTo>
                    <a:pt x="327112" y="459733"/>
                  </a:lnTo>
                  <a:lnTo>
                    <a:pt x="367108" y="437672"/>
                  </a:lnTo>
                  <a:lnTo>
                    <a:pt x="401955" y="408455"/>
                  </a:lnTo>
                  <a:lnTo>
                    <a:pt x="430705" y="373044"/>
                  </a:lnTo>
                  <a:lnTo>
                    <a:pt x="452413" y="332401"/>
                  </a:lnTo>
                  <a:lnTo>
                    <a:pt x="466132" y="287488"/>
                  </a:lnTo>
                  <a:lnTo>
                    <a:pt x="470916" y="239267"/>
                  </a:lnTo>
                  <a:lnTo>
                    <a:pt x="466132" y="191047"/>
                  </a:lnTo>
                  <a:lnTo>
                    <a:pt x="452413" y="146134"/>
                  </a:lnTo>
                  <a:lnTo>
                    <a:pt x="430705" y="105491"/>
                  </a:lnTo>
                  <a:lnTo>
                    <a:pt x="401955" y="70080"/>
                  </a:lnTo>
                  <a:lnTo>
                    <a:pt x="367108" y="40863"/>
                  </a:lnTo>
                  <a:lnTo>
                    <a:pt x="327112" y="18802"/>
                  </a:lnTo>
                  <a:lnTo>
                    <a:pt x="282913" y="4861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91106" y="5743194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69" h="478789">
                  <a:moveTo>
                    <a:pt x="0" y="239267"/>
                  </a:moveTo>
                  <a:lnTo>
                    <a:pt x="4783" y="191047"/>
                  </a:lnTo>
                  <a:lnTo>
                    <a:pt x="18502" y="146134"/>
                  </a:lnTo>
                  <a:lnTo>
                    <a:pt x="40210" y="105491"/>
                  </a:lnTo>
                  <a:lnTo>
                    <a:pt x="68961" y="70080"/>
                  </a:lnTo>
                  <a:lnTo>
                    <a:pt x="103807" y="40863"/>
                  </a:lnTo>
                  <a:lnTo>
                    <a:pt x="143803" y="18802"/>
                  </a:lnTo>
                  <a:lnTo>
                    <a:pt x="188002" y="4861"/>
                  </a:lnTo>
                  <a:lnTo>
                    <a:pt x="235457" y="0"/>
                  </a:lnTo>
                  <a:lnTo>
                    <a:pt x="282913" y="4861"/>
                  </a:lnTo>
                  <a:lnTo>
                    <a:pt x="327112" y="18802"/>
                  </a:lnTo>
                  <a:lnTo>
                    <a:pt x="367108" y="40863"/>
                  </a:lnTo>
                  <a:lnTo>
                    <a:pt x="401955" y="70080"/>
                  </a:lnTo>
                  <a:lnTo>
                    <a:pt x="430705" y="105491"/>
                  </a:lnTo>
                  <a:lnTo>
                    <a:pt x="452413" y="146134"/>
                  </a:lnTo>
                  <a:lnTo>
                    <a:pt x="466132" y="191047"/>
                  </a:lnTo>
                  <a:lnTo>
                    <a:pt x="470916" y="239267"/>
                  </a:lnTo>
                  <a:lnTo>
                    <a:pt x="466132" y="287488"/>
                  </a:lnTo>
                  <a:lnTo>
                    <a:pt x="452413" y="332401"/>
                  </a:lnTo>
                  <a:lnTo>
                    <a:pt x="430705" y="373044"/>
                  </a:lnTo>
                  <a:lnTo>
                    <a:pt x="401955" y="408455"/>
                  </a:lnTo>
                  <a:lnTo>
                    <a:pt x="367108" y="437672"/>
                  </a:lnTo>
                  <a:lnTo>
                    <a:pt x="327112" y="459733"/>
                  </a:lnTo>
                  <a:lnTo>
                    <a:pt x="282913" y="473674"/>
                  </a:lnTo>
                  <a:lnTo>
                    <a:pt x="235457" y="478535"/>
                  </a:lnTo>
                  <a:lnTo>
                    <a:pt x="188002" y="473674"/>
                  </a:lnTo>
                  <a:lnTo>
                    <a:pt x="143803" y="459733"/>
                  </a:lnTo>
                  <a:lnTo>
                    <a:pt x="103807" y="437672"/>
                  </a:lnTo>
                  <a:lnTo>
                    <a:pt x="68960" y="408455"/>
                  </a:lnTo>
                  <a:lnTo>
                    <a:pt x="40210" y="373044"/>
                  </a:lnTo>
                  <a:lnTo>
                    <a:pt x="18502" y="332401"/>
                  </a:lnTo>
                  <a:lnTo>
                    <a:pt x="4783" y="287488"/>
                  </a:lnTo>
                  <a:lnTo>
                    <a:pt x="0" y="23926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150110" y="582665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382011" y="5486400"/>
            <a:ext cx="1150620" cy="779145"/>
            <a:chOff x="2382011" y="5486400"/>
            <a:chExt cx="1150620" cy="779145"/>
          </a:xfrm>
        </p:grpSpPr>
        <p:sp>
          <p:nvSpPr>
            <p:cNvPr id="41" name="object 41"/>
            <p:cNvSpPr/>
            <p:nvPr/>
          </p:nvSpPr>
          <p:spPr>
            <a:xfrm>
              <a:off x="2393441" y="5497829"/>
              <a:ext cx="247650" cy="316230"/>
            </a:xfrm>
            <a:custGeom>
              <a:avLst/>
              <a:gdLst/>
              <a:ahLst/>
              <a:cxnLst/>
              <a:rect l="l" t="t" r="r" b="b"/>
              <a:pathLst>
                <a:path w="247650" h="316229">
                  <a:moveTo>
                    <a:pt x="247141" y="0"/>
                  </a:moveTo>
                  <a:lnTo>
                    <a:pt x="0" y="31582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945129" y="5548122"/>
              <a:ext cx="294640" cy="360045"/>
            </a:xfrm>
            <a:custGeom>
              <a:avLst/>
              <a:gdLst/>
              <a:ahLst/>
              <a:cxnLst/>
              <a:rect l="l" t="t" r="r" b="b"/>
              <a:pathLst>
                <a:path w="294639" h="360045">
                  <a:moveTo>
                    <a:pt x="0" y="0"/>
                  </a:moveTo>
                  <a:lnTo>
                    <a:pt x="294131" y="359663"/>
                  </a:lnTo>
                </a:path>
              </a:pathLst>
            </a:custGeom>
            <a:ln w="22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061715" y="5786627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7" y="0"/>
                  </a:moveTo>
                  <a:lnTo>
                    <a:pt x="188002" y="4861"/>
                  </a:lnTo>
                  <a:lnTo>
                    <a:pt x="143803" y="18802"/>
                  </a:lnTo>
                  <a:lnTo>
                    <a:pt x="103807" y="40863"/>
                  </a:lnTo>
                  <a:lnTo>
                    <a:pt x="68961" y="70080"/>
                  </a:lnTo>
                  <a:lnTo>
                    <a:pt x="40210" y="105491"/>
                  </a:lnTo>
                  <a:lnTo>
                    <a:pt x="18502" y="146134"/>
                  </a:lnTo>
                  <a:lnTo>
                    <a:pt x="4783" y="191047"/>
                  </a:lnTo>
                  <a:lnTo>
                    <a:pt x="0" y="239268"/>
                  </a:lnTo>
                  <a:lnTo>
                    <a:pt x="4783" y="287488"/>
                  </a:lnTo>
                  <a:lnTo>
                    <a:pt x="18502" y="332401"/>
                  </a:lnTo>
                  <a:lnTo>
                    <a:pt x="40210" y="373044"/>
                  </a:lnTo>
                  <a:lnTo>
                    <a:pt x="68960" y="408455"/>
                  </a:lnTo>
                  <a:lnTo>
                    <a:pt x="103807" y="437672"/>
                  </a:lnTo>
                  <a:lnTo>
                    <a:pt x="143803" y="459733"/>
                  </a:lnTo>
                  <a:lnTo>
                    <a:pt x="188002" y="473674"/>
                  </a:lnTo>
                  <a:lnTo>
                    <a:pt x="235457" y="478536"/>
                  </a:lnTo>
                  <a:lnTo>
                    <a:pt x="282913" y="473674"/>
                  </a:lnTo>
                  <a:lnTo>
                    <a:pt x="327112" y="459733"/>
                  </a:lnTo>
                  <a:lnTo>
                    <a:pt x="367108" y="437672"/>
                  </a:lnTo>
                  <a:lnTo>
                    <a:pt x="401955" y="408455"/>
                  </a:lnTo>
                  <a:lnTo>
                    <a:pt x="430705" y="373044"/>
                  </a:lnTo>
                  <a:lnTo>
                    <a:pt x="452413" y="332401"/>
                  </a:lnTo>
                  <a:lnTo>
                    <a:pt x="466132" y="287488"/>
                  </a:lnTo>
                  <a:lnTo>
                    <a:pt x="470916" y="239268"/>
                  </a:lnTo>
                  <a:lnTo>
                    <a:pt x="466132" y="191047"/>
                  </a:lnTo>
                  <a:lnTo>
                    <a:pt x="452413" y="146134"/>
                  </a:lnTo>
                  <a:lnTo>
                    <a:pt x="430705" y="105491"/>
                  </a:lnTo>
                  <a:lnTo>
                    <a:pt x="401955" y="70080"/>
                  </a:lnTo>
                  <a:lnTo>
                    <a:pt x="367108" y="40863"/>
                  </a:lnTo>
                  <a:lnTo>
                    <a:pt x="327112" y="18802"/>
                  </a:lnTo>
                  <a:lnTo>
                    <a:pt x="282913" y="4861"/>
                  </a:lnTo>
                  <a:lnTo>
                    <a:pt x="235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221482" y="58711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875532" y="5794247"/>
            <a:ext cx="494030" cy="501650"/>
            <a:chOff x="3875532" y="5794247"/>
            <a:chExt cx="494030" cy="501650"/>
          </a:xfrm>
        </p:grpSpPr>
        <p:sp>
          <p:nvSpPr>
            <p:cNvPr id="46" name="object 46"/>
            <p:cNvSpPr/>
            <p:nvPr/>
          </p:nvSpPr>
          <p:spPr>
            <a:xfrm>
              <a:off x="3886962" y="5805677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235458" y="0"/>
                  </a:moveTo>
                  <a:lnTo>
                    <a:pt x="188002" y="4861"/>
                  </a:lnTo>
                  <a:lnTo>
                    <a:pt x="143803" y="18802"/>
                  </a:lnTo>
                  <a:lnTo>
                    <a:pt x="103807" y="40863"/>
                  </a:lnTo>
                  <a:lnTo>
                    <a:pt x="68960" y="70080"/>
                  </a:lnTo>
                  <a:lnTo>
                    <a:pt x="40210" y="105491"/>
                  </a:lnTo>
                  <a:lnTo>
                    <a:pt x="18502" y="146134"/>
                  </a:lnTo>
                  <a:lnTo>
                    <a:pt x="4783" y="191047"/>
                  </a:lnTo>
                  <a:lnTo>
                    <a:pt x="0" y="239268"/>
                  </a:lnTo>
                  <a:lnTo>
                    <a:pt x="4783" y="287488"/>
                  </a:lnTo>
                  <a:lnTo>
                    <a:pt x="18502" y="332401"/>
                  </a:lnTo>
                  <a:lnTo>
                    <a:pt x="40210" y="373044"/>
                  </a:lnTo>
                  <a:lnTo>
                    <a:pt x="68961" y="408455"/>
                  </a:lnTo>
                  <a:lnTo>
                    <a:pt x="103807" y="437672"/>
                  </a:lnTo>
                  <a:lnTo>
                    <a:pt x="143803" y="459733"/>
                  </a:lnTo>
                  <a:lnTo>
                    <a:pt x="188002" y="473674"/>
                  </a:lnTo>
                  <a:lnTo>
                    <a:pt x="235458" y="478536"/>
                  </a:lnTo>
                  <a:lnTo>
                    <a:pt x="282913" y="473674"/>
                  </a:lnTo>
                  <a:lnTo>
                    <a:pt x="327112" y="459733"/>
                  </a:lnTo>
                  <a:lnTo>
                    <a:pt x="367108" y="437672"/>
                  </a:lnTo>
                  <a:lnTo>
                    <a:pt x="401955" y="408455"/>
                  </a:lnTo>
                  <a:lnTo>
                    <a:pt x="430705" y="373044"/>
                  </a:lnTo>
                  <a:lnTo>
                    <a:pt x="452413" y="332401"/>
                  </a:lnTo>
                  <a:lnTo>
                    <a:pt x="466132" y="287488"/>
                  </a:lnTo>
                  <a:lnTo>
                    <a:pt x="470915" y="239268"/>
                  </a:lnTo>
                  <a:lnTo>
                    <a:pt x="466132" y="191047"/>
                  </a:lnTo>
                  <a:lnTo>
                    <a:pt x="452413" y="146134"/>
                  </a:lnTo>
                  <a:lnTo>
                    <a:pt x="430705" y="105491"/>
                  </a:lnTo>
                  <a:lnTo>
                    <a:pt x="401955" y="70080"/>
                  </a:lnTo>
                  <a:lnTo>
                    <a:pt x="367108" y="40863"/>
                  </a:lnTo>
                  <a:lnTo>
                    <a:pt x="327112" y="18802"/>
                  </a:lnTo>
                  <a:lnTo>
                    <a:pt x="282913" y="4861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886962" y="5805677"/>
              <a:ext cx="471170" cy="478790"/>
            </a:xfrm>
            <a:custGeom>
              <a:avLst/>
              <a:gdLst/>
              <a:ahLst/>
              <a:cxnLst/>
              <a:rect l="l" t="t" r="r" b="b"/>
              <a:pathLst>
                <a:path w="471170" h="478789">
                  <a:moveTo>
                    <a:pt x="0" y="239268"/>
                  </a:moveTo>
                  <a:lnTo>
                    <a:pt x="4783" y="191047"/>
                  </a:lnTo>
                  <a:lnTo>
                    <a:pt x="18502" y="146134"/>
                  </a:lnTo>
                  <a:lnTo>
                    <a:pt x="40210" y="105491"/>
                  </a:lnTo>
                  <a:lnTo>
                    <a:pt x="68960" y="70080"/>
                  </a:lnTo>
                  <a:lnTo>
                    <a:pt x="103807" y="40863"/>
                  </a:lnTo>
                  <a:lnTo>
                    <a:pt x="143803" y="18802"/>
                  </a:lnTo>
                  <a:lnTo>
                    <a:pt x="188002" y="4861"/>
                  </a:lnTo>
                  <a:lnTo>
                    <a:pt x="235458" y="0"/>
                  </a:lnTo>
                  <a:lnTo>
                    <a:pt x="282913" y="4861"/>
                  </a:lnTo>
                  <a:lnTo>
                    <a:pt x="327112" y="18802"/>
                  </a:lnTo>
                  <a:lnTo>
                    <a:pt x="367108" y="40863"/>
                  </a:lnTo>
                  <a:lnTo>
                    <a:pt x="401955" y="70080"/>
                  </a:lnTo>
                  <a:lnTo>
                    <a:pt x="430705" y="105491"/>
                  </a:lnTo>
                  <a:lnTo>
                    <a:pt x="452413" y="146134"/>
                  </a:lnTo>
                  <a:lnTo>
                    <a:pt x="466132" y="191047"/>
                  </a:lnTo>
                  <a:lnTo>
                    <a:pt x="470915" y="239268"/>
                  </a:lnTo>
                  <a:lnTo>
                    <a:pt x="466132" y="287488"/>
                  </a:lnTo>
                  <a:lnTo>
                    <a:pt x="452413" y="332401"/>
                  </a:lnTo>
                  <a:lnTo>
                    <a:pt x="430705" y="373044"/>
                  </a:lnTo>
                  <a:lnTo>
                    <a:pt x="401955" y="408455"/>
                  </a:lnTo>
                  <a:lnTo>
                    <a:pt x="367108" y="437672"/>
                  </a:lnTo>
                  <a:lnTo>
                    <a:pt x="327112" y="459733"/>
                  </a:lnTo>
                  <a:lnTo>
                    <a:pt x="282913" y="473674"/>
                  </a:lnTo>
                  <a:lnTo>
                    <a:pt x="235458" y="478536"/>
                  </a:lnTo>
                  <a:lnTo>
                    <a:pt x="188002" y="473674"/>
                  </a:lnTo>
                  <a:lnTo>
                    <a:pt x="143803" y="459733"/>
                  </a:lnTo>
                  <a:lnTo>
                    <a:pt x="103807" y="437672"/>
                  </a:lnTo>
                  <a:lnTo>
                    <a:pt x="68961" y="408455"/>
                  </a:lnTo>
                  <a:lnTo>
                    <a:pt x="40210" y="373044"/>
                  </a:lnTo>
                  <a:lnTo>
                    <a:pt x="18502" y="332401"/>
                  </a:lnTo>
                  <a:lnTo>
                    <a:pt x="4783" y="287488"/>
                  </a:lnTo>
                  <a:lnTo>
                    <a:pt x="0" y="23926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982973" y="5889752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981703" y="6248806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1165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AC0000"/>
                </a:solidFill>
              </a:rPr>
              <a:t>Ör</a:t>
            </a:r>
            <a:r>
              <a:rPr sz="3600" spc="10" dirty="0">
                <a:solidFill>
                  <a:srgbClr val="AC0000"/>
                </a:solidFill>
              </a:rPr>
              <a:t>n</a:t>
            </a:r>
            <a:r>
              <a:rPr sz="3600" dirty="0">
                <a:solidFill>
                  <a:srgbClr val="AC0000"/>
                </a:solidFill>
              </a:rPr>
              <a:t>ek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1716989"/>
            <a:ext cx="44469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-14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2F2F2F"/>
                </a:solidFill>
                <a:latin typeface="Calibri"/>
                <a:cs typeface="Calibri"/>
              </a:rPr>
              <a:t>Örnek: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R-B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ağacından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11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değerini</a:t>
            </a:r>
            <a:r>
              <a:rPr sz="2000" spc="-19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siliniz.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955" y="5796483"/>
            <a:ext cx="64928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Adım 1: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Kök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iki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tane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siyah çocuğa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sahip.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Kökü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kırmızı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yap.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X’i 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uygun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çocuğa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taşı</a:t>
            </a:r>
            <a:r>
              <a:rPr sz="2000" spc="-6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(X(10)).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08020" y="2604516"/>
            <a:ext cx="2304415" cy="1617345"/>
            <a:chOff x="3208020" y="2604516"/>
            <a:chExt cx="2304415" cy="1617345"/>
          </a:xfrm>
        </p:grpSpPr>
        <p:sp>
          <p:nvSpPr>
            <p:cNvPr id="6" name="object 6"/>
            <p:cNvSpPr/>
            <p:nvPr/>
          </p:nvSpPr>
          <p:spPr>
            <a:xfrm>
              <a:off x="3219450" y="3659886"/>
              <a:ext cx="2281555" cy="550545"/>
            </a:xfrm>
            <a:custGeom>
              <a:avLst/>
              <a:gdLst/>
              <a:ahLst/>
              <a:cxnLst/>
              <a:rect l="l" t="t" r="r" b="b"/>
              <a:pathLst>
                <a:path w="2281554" h="550545">
                  <a:moveTo>
                    <a:pt x="2093976" y="0"/>
                  </a:moveTo>
                  <a:lnTo>
                    <a:pt x="2281428" y="550163"/>
                  </a:lnTo>
                </a:path>
                <a:path w="2281554" h="550545">
                  <a:moveTo>
                    <a:pt x="1882139" y="0"/>
                  </a:moveTo>
                  <a:lnTo>
                    <a:pt x="1656588" y="550163"/>
                  </a:lnTo>
                </a:path>
                <a:path w="2281554" h="550545">
                  <a:moveTo>
                    <a:pt x="0" y="0"/>
                  </a:moveTo>
                  <a:lnTo>
                    <a:pt x="254508" y="281939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98570" y="2615946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5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1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1" y="188975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98570" y="2615946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5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5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1" y="188975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5" y="377951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56990" y="2679573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951988" y="3253740"/>
            <a:ext cx="363220" cy="399415"/>
            <a:chOff x="2951988" y="3253740"/>
            <a:chExt cx="363220" cy="399415"/>
          </a:xfrm>
        </p:grpSpPr>
        <p:sp>
          <p:nvSpPr>
            <p:cNvPr id="11" name="object 11"/>
            <p:cNvSpPr/>
            <p:nvPr/>
          </p:nvSpPr>
          <p:spPr>
            <a:xfrm>
              <a:off x="2963418" y="3265170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5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3"/>
                  </a:lnTo>
                  <a:lnTo>
                    <a:pt x="6069" y="238227"/>
                  </a:lnTo>
                  <a:lnTo>
                    <a:pt x="23198" y="283181"/>
                  </a:lnTo>
                  <a:lnTo>
                    <a:pt x="49768" y="321278"/>
                  </a:lnTo>
                  <a:lnTo>
                    <a:pt x="84158" y="350717"/>
                  </a:lnTo>
                  <a:lnTo>
                    <a:pt x="124751" y="369700"/>
                  </a:lnTo>
                  <a:lnTo>
                    <a:pt x="169925" y="376427"/>
                  </a:lnTo>
                  <a:lnTo>
                    <a:pt x="215100" y="369700"/>
                  </a:lnTo>
                  <a:lnTo>
                    <a:pt x="255693" y="350717"/>
                  </a:lnTo>
                  <a:lnTo>
                    <a:pt x="290083" y="321278"/>
                  </a:lnTo>
                  <a:lnTo>
                    <a:pt x="316653" y="283181"/>
                  </a:lnTo>
                  <a:lnTo>
                    <a:pt x="333782" y="238227"/>
                  </a:lnTo>
                  <a:lnTo>
                    <a:pt x="339852" y="188213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63418" y="3265170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0" y="188213"/>
                  </a:moveTo>
                  <a:lnTo>
                    <a:pt x="6069" y="138200"/>
                  </a:lnTo>
                  <a:lnTo>
                    <a:pt x="23198" y="93246"/>
                  </a:lnTo>
                  <a:lnTo>
                    <a:pt x="49768" y="55149"/>
                  </a:lnTo>
                  <a:lnTo>
                    <a:pt x="84158" y="25710"/>
                  </a:lnTo>
                  <a:lnTo>
                    <a:pt x="124751" y="6727"/>
                  </a:lnTo>
                  <a:lnTo>
                    <a:pt x="169925" y="0"/>
                  </a:lnTo>
                  <a:lnTo>
                    <a:pt x="215100" y="6727"/>
                  </a:lnTo>
                  <a:lnTo>
                    <a:pt x="255693" y="25710"/>
                  </a:lnTo>
                  <a:lnTo>
                    <a:pt x="290083" y="55149"/>
                  </a:lnTo>
                  <a:lnTo>
                    <a:pt x="316653" y="93246"/>
                  </a:lnTo>
                  <a:lnTo>
                    <a:pt x="333782" y="138200"/>
                  </a:lnTo>
                  <a:lnTo>
                    <a:pt x="339852" y="188213"/>
                  </a:lnTo>
                  <a:lnTo>
                    <a:pt x="333782" y="238227"/>
                  </a:lnTo>
                  <a:lnTo>
                    <a:pt x="316653" y="283181"/>
                  </a:lnTo>
                  <a:lnTo>
                    <a:pt x="290083" y="321278"/>
                  </a:lnTo>
                  <a:lnTo>
                    <a:pt x="255693" y="350717"/>
                  </a:lnTo>
                  <a:lnTo>
                    <a:pt x="215100" y="369700"/>
                  </a:lnTo>
                  <a:lnTo>
                    <a:pt x="169925" y="376427"/>
                  </a:lnTo>
                  <a:lnTo>
                    <a:pt x="124751" y="369700"/>
                  </a:lnTo>
                  <a:lnTo>
                    <a:pt x="84158" y="350717"/>
                  </a:lnTo>
                  <a:lnTo>
                    <a:pt x="49768" y="321278"/>
                  </a:lnTo>
                  <a:lnTo>
                    <a:pt x="23198" y="283181"/>
                  </a:lnTo>
                  <a:lnTo>
                    <a:pt x="6069" y="238227"/>
                  </a:lnTo>
                  <a:lnTo>
                    <a:pt x="0" y="188213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022219" y="3327653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191511" y="3835908"/>
            <a:ext cx="363220" cy="401320"/>
            <a:chOff x="2191511" y="3835908"/>
            <a:chExt cx="363220" cy="401320"/>
          </a:xfrm>
        </p:grpSpPr>
        <p:sp>
          <p:nvSpPr>
            <p:cNvPr id="15" name="object 15"/>
            <p:cNvSpPr/>
            <p:nvPr/>
          </p:nvSpPr>
          <p:spPr>
            <a:xfrm>
              <a:off x="2202941" y="3847338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5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1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1" y="188975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02941" y="3847338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5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5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1" y="188975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5" y="377951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311145" y="3911346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377184" y="3364991"/>
            <a:ext cx="1990725" cy="871855"/>
            <a:chOff x="3377184" y="3364991"/>
            <a:chExt cx="1990725" cy="871855"/>
          </a:xfrm>
        </p:grpSpPr>
        <p:sp>
          <p:nvSpPr>
            <p:cNvPr id="19" name="object 19"/>
            <p:cNvSpPr/>
            <p:nvPr/>
          </p:nvSpPr>
          <p:spPr>
            <a:xfrm>
              <a:off x="5016246" y="3376421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5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1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1" y="188975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16246" y="3376421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5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5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1" y="188975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5" y="377951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88614" y="3847337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5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1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1" y="188975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88614" y="3847337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5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5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1" y="188975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5" y="377951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447415" y="3911346"/>
            <a:ext cx="22415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248977" y="2933509"/>
            <a:ext cx="1820545" cy="1842770"/>
            <a:chOff x="3248977" y="2933509"/>
            <a:chExt cx="1820545" cy="1842770"/>
          </a:xfrm>
        </p:grpSpPr>
        <p:sp>
          <p:nvSpPr>
            <p:cNvPr id="25" name="object 25"/>
            <p:cNvSpPr/>
            <p:nvPr/>
          </p:nvSpPr>
          <p:spPr>
            <a:xfrm>
              <a:off x="4087367" y="2938272"/>
              <a:ext cx="977265" cy="493395"/>
            </a:xfrm>
            <a:custGeom>
              <a:avLst/>
              <a:gdLst/>
              <a:ahLst/>
              <a:cxnLst/>
              <a:rect l="l" t="t" r="r" b="b"/>
              <a:pathLst>
                <a:path w="977264" h="493395">
                  <a:moveTo>
                    <a:pt x="0" y="0"/>
                  </a:moveTo>
                  <a:lnTo>
                    <a:pt x="976884" y="4928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53739" y="2938272"/>
              <a:ext cx="594360" cy="381635"/>
            </a:xfrm>
            <a:custGeom>
              <a:avLst/>
              <a:gdLst/>
              <a:ahLst/>
              <a:cxnLst/>
              <a:rect l="l" t="t" r="r" b="b"/>
              <a:pathLst>
                <a:path w="594360" h="381635">
                  <a:moveTo>
                    <a:pt x="594106" y="0"/>
                  </a:moveTo>
                  <a:lnTo>
                    <a:pt x="0" y="38112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58361" y="4210050"/>
              <a:ext cx="213360" cy="283845"/>
            </a:xfrm>
            <a:custGeom>
              <a:avLst/>
              <a:gdLst/>
              <a:ahLst/>
              <a:cxnLst/>
              <a:rect l="l" t="t" r="r" b="b"/>
              <a:pathLst>
                <a:path w="213360" h="283845">
                  <a:moveTo>
                    <a:pt x="0" y="0"/>
                  </a:moveTo>
                  <a:lnTo>
                    <a:pt x="213360" y="28346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42943" y="4398263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5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2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1" y="188975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802126" y="4462398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600200" y="4404359"/>
            <a:ext cx="363220" cy="401320"/>
            <a:chOff x="1600200" y="4404359"/>
            <a:chExt cx="363220" cy="401320"/>
          </a:xfrm>
        </p:grpSpPr>
        <p:sp>
          <p:nvSpPr>
            <p:cNvPr id="31" name="object 31"/>
            <p:cNvSpPr/>
            <p:nvPr/>
          </p:nvSpPr>
          <p:spPr>
            <a:xfrm>
              <a:off x="1611629" y="4415789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6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2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1" y="188976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11629" y="4415789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6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5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1" y="188976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5" y="377952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720342" y="4479493"/>
            <a:ext cx="125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891283" y="4158996"/>
            <a:ext cx="978535" cy="600710"/>
            <a:chOff x="1891283" y="4158996"/>
            <a:chExt cx="978535" cy="600710"/>
          </a:xfrm>
        </p:grpSpPr>
        <p:sp>
          <p:nvSpPr>
            <p:cNvPr id="35" name="object 35"/>
            <p:cNvSpPr/>
            <p:nvPr/>
          </p:nvSpPr>
          <p:spPr>
            <a:xfrm>
              <a:off x="1902713" y="4170426"/>
              <a:ext cx="349885" cy="301625"/>
            </a:xfrm>
            <a:custGeom>
              <a:avLst/>
              <a:gdLst/>
              <a:ahLst/>
              <a:cxnLst/>
              <a:rect l="l" t="t" r="r" b="b"/>
              <a:pathLst>
                <a:path w="349885" h="301625">
                  <a:moveTo>
                    <a:pt x="349885" y="0"/>
                  </a:moveTo>
                  <a:lnTo>
                    <a:pt x="0" y="30162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445257" y="4205478"/>
              <a:ext cx="212090" cy="283845"/>
            </a:xfrm>
            <a:custGeom>
              <a:avLst/>
              <a:gdLst/>
              <a:ahLst/>
              <a:cxnLst/>
              <a:rect l="l" t="t" r="r" b="b"/>
              <a:pathLst>
                <a:path w="212089" h="283845">
                  <a:moveTo>
                    <a:pt x="0" y="0"/>
                  </a:moveTo>
                  <a:lnTo>
                    <a:pt x="211836" y="283464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528315" y="4381500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30" h="378460">
                  <a:moveTo>
                    <a:pt x="170687" y="0"/>
                  </a:moveTo>
                  <a:lnTo>
                    <a:pt x="125324" y="6748"/>
                  </a:lnTo>
                  <a:lnTo>
                    <a:pt x="84553" y="25795"/>
                  </a:lnTo>
                  <a:lnTo>
                    <a:pt x="50006" y="55340"/>
                  </a:lnTo>
                  <a:lnTo>
                    <a:pt x="23311" y="93584"/>
                  </a:lnTo>
                  <a:lnTo>
                    <a:pt x="6099" y="138729"/>
                  </a:lnTo>
                  <a:lnTo>
                    <a:pt x="0" y="188975"/>
                  </a:lnTo>
                  <a:lnTo>
                    <a:pt x="6099" y="239222"/>
                  </a:lnTo>
                  <a:lnTo>
                    <a:pt x="23311" y="284367"/>
                  </a:lnTo>
                  <a:lnTo>
                    <a:pt x="50006" y="322611"/>
                  </a:lnTo>
                  <a:lnTo>
                    <a:pt x="84553" y="352156"/>
                  </a:lnTo>
                  <a:lnTo>
                    <a:pt x="125324" y="371203"/>
                  </a:lnTo>
                  <a:lnTo>
                    <a:pt x="170687" y="377951"/>
                  </a:lnTo>
                  <a:lnTo>
                    <a:pt x="216051" y="371203"/>
                  </a:lnTo>
                  <a:lnTo>
                    <a:pt x="256822" y="352156"/>
                  </a:lnTo>
                  <a:lnTo>
                    <a:pt x="291369" y="322611"/>
                  </a:lnTo>
                  <a:lnTo>
                    <a:pt x="318064" y="284367"/>
                  </a:lnTo>
                  <a:lnTo>
                    <a:pt x="335276" y="239222"/>
                  </a:lnTo>
                  <a:lnTo>
                    <a:pt x="341375" y="188975"/>
                  </a:lnTo>
                  <a:lnTo>
                    <a:pt x="335276" y="138729"/>
                  </a:lnTo>
                  <a:lnTo>
                    <a:pt x="318064" y="93584"/>
                  </a:lnTo>
                  <a:lnTo>
                    <a:pt x="291369" y="55340"/>
                  </a:lnTo>
                  <a:lnTo>
                    <a:pt x="256822" y="25795"/>
                  </a:lnTo>
                  <a:lnTo>
                    <a:pt x="216051" y="6748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638425" y="4445889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63338" y="3362909"/>
            <a:ext cx="2207260" cy="8807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001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Sağ </a:t>
            </a:r>
            <a:r>
              <a:rPr sz="1400" spc="-5" dirty="0">
                <a:latin typeface="Arial"/>
                <a:cs typeface="Arial"/>
              </a:rPr>
              <a:t>taraf dengeli  </a:t>
            </a:r>
            <a:r>
              <a:rPr sz="1400" spc="-10" dirty="0">
                <a:latin typeface="Arial"/>
                <a:cs typeface="Arial"/>
              </a:rPr>
              <a:t>ve </a:t>
            </a:r>
            <a:r>
              <a:rPr sz="1400" spc="-5" dirty="0">
                <a:latin typeface="Arial"/>
                <a:cs typeface="Arial"/>
              </a:rPr>
              <a:t>değişimden  </a:t>
            </a:r>
            <a:r>
              <a:rPr sz="1400" dirty="0">
                <a:latin typeface="Arial"/>
                <a:cs typeface="Arial"/>
              </a:rPr>
              <a:t>etkilenmeyen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678815" algn="l"/>
              </a:tabLst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400" dirty="0">
                <a:latin typeface="Times New Roman"/>
                <a:cs typeface="Times New Roman"/>
              </a:rPr>
              <a:t>  </a:t>
            </a:r>
            <a:r>
              <a:rPr sz="1400" spc="-9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değere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sahip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003804" y="4387596"/>
            <a:ext cx="363220" cy="401320"/>
            <a:chOff x="3003804" y="4387596"/>
            <a:chExt cx="363220" cy="401320"/>
          </a:xfrm>
        </p:grpSpPr>
        <p:sp>
          <p:nvSpPr>
            <p:cNvPr id="41" name="object 41"/>
            <p:cNvSpPr/>
            <p:nvPr/>
          </p:nvSpPr>
          <p:spPr>
            <a:xfrm>
              <a:off x="3015234" y="4399026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6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5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6" y="377951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2" y="188975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15234" y="4399026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5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6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2" y="188975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6" y="377951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078226" y="4462398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744979" y="3575303"/>
            <a:ext cx="1751330" cy="1722120"/>
            <a:chOff x="1744979" y="3575303"/>
            <a:chExt cx="1751330" cy="1722120"/>
          </a:xfrm>
        </p:grpSpPr>
        <p:sp>
          <p:nvSpPr>
            <p:cNvPr id="45" name="object 45"/>
            <p:cNvSpPr/>
            <p:nvPr/>
          </p:nvSpPr>
          <p:spPr>
            <a:xfrm>
              <a:off x="2492501" y="3586733"/>
              <a:ext cx="992505" cy="868044"/>
            </a:xfrm>
            <a:custGeom>
              <a:avLst/>
              <a:gdLst/>
              <a:ahLst/>
              <a:cxnLst/>
              <a:rect l="l" t="t" r="r" b="b"/>
              <a:pathLst>
                <a:path w="992504" h="868045">
                  <a:moveTo>
                    <a:pt x="992377" y="618743"/>
                  </a:moveTo>
                  <a:lnTo>
                    <a:pt x="813815" y="867790"/>
                  </a:lnTo>
                </a:path>
                <a:path w="992504" h="868045">
                  <a:moveTo>
                    <a:pt x="520573" y="0"/>
                  </a:moveTo>
                  <a:lnTo>
                    <a:pt x="0" y="316610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56409" y="4703825"/>
              <a:ext cx="1207135" cy="311150"/>
            </a:xfrm>
            <a:custGeom>
              <a:avLst/>
              <a:gdLst/>
              <a:ahLst/>
              <a:cxnLst/>
              <a:rect l="l" t="t" r="r" b="b"/>
              <a:pathLst>
                <a:path w="1207135" h="311150">
                  <a:moveTo>
                    <a:pt x="0" y="0"/>
                  </a:moveTo>
                  <a:lnTo>
                    <a:pt x="254507" y="283463"/>
                  </a:lnTo>
                </a:path>
                <a:path w="1207135" h="311150">
                  <a:moveTo>
                    <a:pt x="995171" y="27431"/>
                  </a:moveTo>
                  <a:lnTo>
                    <a:pt x="1207008" y="310896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34639" y="4919471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30" h="378460">
                  <a:moveTo>
                    <a:pt x="170687" y="0"/>
                  </a:moveTo>
                  <a:lnTo>
                    <a:pt x="125324" y="6748"/>
                  </a:lnTo>
                  <a:lnTo>
                    <a:pt x="84553" y="25795"/>
                  </a:lnTo>
                  <a:lnTo>
                    <a:pt x="50006" y="55340"/>
                  </a:lnTo>
                  <a:lnTo>
                    <a:pt x="23311" y="93584"/>
                  </a:lnTo>
                  <a:lnTo>
                    <a:pt x="6099" y="138729"/>
                  </a:lnTo>
                  <a:lnTo>
                    <a:pt x="0" y="188975"/>
                  </a:lnTo>
                  <a:lnTo>
                    <a:pt x="6099" y="239222"/>
                  </a:lnTo>
                  <a:lnTo>
                    <a:pt x="23311" y="284367"/>
                  </a:lnTo>
                  <a:lnTo>
                    <a:pt x="50006" y="322611"/>
                  </a:lnTo>
                  <a:lnTo>
                    <a:pt x="84553" y="352156"/>
                  </a:lnTo>
                  <a:lnTo>
                    <a:pt x="125324" y="371203"/>
                  </a:lnTo>
                  <a:lnTo>
                    <a:pt x="170687" y="377951"/>
                  </a:lnTo>
                  <a:lnTo>
                    <a:pt x="216051" y="371203"/>
                  </a:lnTo>
                  <a:lnTo>
                    <a:pt x="256822" y="352156"/>
                  </a:lnTo>
                  <a:lnTo>
                    <a:pt x="291369" y="322611"/>
                  </a:lnTo>
                  <a:lnTo>
                    <a:pt x="318064" y="284367"/>
                  </a:lnTo>
                  <a:lnTo>
                    <a:pt x="335276" y="239222"/>
                  </a:lnTo>
                  <a:lnTo>
                    <a:pt x="341376" y="188975"/>
                  </a:lnTo>
                  <a:lnTo>
                    <a:pt x="335276" y="138729"/>
                  </a:lnTo>
                  <a:lnTo>
                    <a:pt x="318064" y="93584"/>
                  </a:lnTo>
                  <a:lnTo>
                    <a:pt x="291369" y="55340"/>
                  </a:lnTo>
                  <a:lnTo>
                    <a:pt x="256822" y="25795"/>
                  </a:lnTo>
                  <a:lnTo>
                    <a:pt x="216051" y="6748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944748" y="498386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237488" y="4887467"/>
            <a:ext cx="364490" cy="399415"/>
            <a:chOff x="1237488" y="4887467"/>
            <a:chExt cx="364490" cy="399415"/>
          </a:xfrm>
        </p:grpSpPr>
        <p:sp>
          <p:nvSpPr>
            <p:cNvPr id="50" name="object 50"/>
            <p:cNvSpPr/>
            <p:nvPr/>
          </p:nvSpPr>
          <p:spPr>
            <a:xfrm>
              <a:off x="1248918" y="4898897"/>
              <a:ext cx="341630" cy="376555"/>
            </a:xfrm>
            <a:custGeom>
              <a:avLst/>
              <a:gdLst/>
              <a:ahLst/>
              <a:cxnLst/>
              <a:rect l="l" t="t" r="r" b="b"/>
              <a:pathLst>
                <a:path w="341630" h="376554">
                  <a:moveTo>
                    <a:pt x="170687" y="0"/>
                  </a:moveTo>
                  <a:lnTo>
                    <a:pt x="125324" y="6727"/>
                  </a:lnTo>
                  <a:lnTo>
                    <a:pt x="84553" y="25710"/>
                  </a:lnTo>
                  <a:lnTo>
                    <a:pt x="50006" y="55149"/>
                  </a:lnTo>
                  <a:lnTo>
                    <a:pt x="23311" y="93246"/>
                  </a:lnTo>
                  <a:lnTo>
                    <a:pt x="6099" y="138200"/>
                  </a:lnTo>
                  <a:lnTo>
                    <a:pt x="0" y="188213"/>
                  </a:lnTo>
                  <a:lnTo>
                    <a:pt x="6099" y="238227"/>
                  </a:lnTo>
                  <a:lnTo>
                    <a:pt x="23311" y="283181"/>
                  </a:lnTo>
                  <a:lnTo>
                    <a:pt x="50006" y="321278"/>
                  </a:lnTo>
                  <a:lnTo>
                    <a:pt x="84553" y="350717"/>
                  </a:lnTo>
                  <a:lnTo>
                    <a:pt x="125324" y="369700"/>
                  </a:lnTo>
                  <a:lnTo>
                    <a:pt x="170687" y="376427"/>
                  </a:lnTo>
                  <a:lnTo>
                    <a:pt x="216051" y="369700"/>
                  </a:lnTo>
                  <a:lnTo>
                    <a:pt x="256822" y="350717"/>
                  </a:lnTo>
                  <a:lnTo>
                    <a:pt x="291369" y="321278"/>
                  </a:lnTo>
                  <a:lnTo>
                    <a:pt x="318064" y="283181"/>
                  </a:lnTo>
                  <a:lnTo>
                    <a:pt x="335276" y="238227"/>
                  </a:lnTo>
                  <a:lnTo>
                    <a:pt x="341375" y="188213"/>
                  </a:lnTo>
                  <a:lnTo>
                    <a:pt x="335276" y="138200"/>
                  </a:lnTo>
                  <a:lnTo>
                    <a:pt x="318064" y="93246"/>
                  </a:lnTo>
                  <a:lnTo>
                    <a:pt x="291369" y="55149"/>
                  </a:lnTo>
                  <a:lnTo>
                    <a:pt x="256822" y="25710"/>
                  </a:lnTo>
                  <a:lnTo>
                    <a:pt x="216051" y="6727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48918" y="4898897"/>
              <a:ext cx="341630" cy="376555"/>
            </a:xfrm>
            <a:custGeom>
              <a:avLst/>
              <a:gdLst/>
              <a:ahLst/>
              <a:cxnLst/>
              <a:rect l="l" t="t" r="r" b="b"/>
              <a:pathLst>
                <a:path w="341630" h="376554">
                  <a:moveTo>
                    <a:pt x="0" y="188213"/>
                  </a:moveTo>
                  <a:lnTo>
                    <a:pt x="6099" y="138200"/>
                  </a:lnTo>
                  <a:lnTo>
                    <a:pt x="23311" y="93246"/>
                  </a:lnTo>
                  <a:lnTo>
                    <a:pt x="50006" y="55149"/>
                  </a:lnTo>
                  <a:lnTo>
                    <a:pt x="84553" y="25710"/>
                  </a:lnTo>
                  <a:lnTo>
                    <a:pt x="125324" y="6727"/>
                  </a:lnTo>
                  <a:lnTo>
                    <a:pt x="170687" y="0"/>
                  </a:lnTo>
                  <a:lnTo>
                    <a:pt x="216051" y="6727"/>
                  </a:lnTo>
                  <a:lnTo>
                    <a:pt x="256822" y="25710"/>
                  </a:lnTo>
                  <a:lnTo>
                    <a:pt x="291369" y="55149"/>
                  </a:lnTo>
                  <a:lnTo>
                    <a:pt x="318064" y="93246"/>
                  </a:lnTo>
                  <a:lnTo>
                    <a:pt x="335276" y="138200"/>
                  </a:lnTo>
                  <a:lnTo>
                    <a:pt x="341375" y="188213"/>
                  </a:lnTo>
                  <a:lnTo>
                    <a:pt x="335276" y="238227"/>
                  </a:lnTo>
                  <a:lnTo>
                    <a:pt x="318064" y="283181"/>
                  </a:lnTo>
                  <a:lnTo>
                    <a:pt x="291369" y="321278"/>
                  </a:lnTo>
                  <a:lnTo>
                    <a:pt x="256822" y="350717"/>
                  </a:lnTo>
                  <a:lnTo>
                    <a:pt x="216051" y="369700"/>
                  </a:lnTo>
                  <a:lnTo>
                    <a:pt x="170687" y="376427"/>
                  </a:lnTo>
                  <a:lnTo>
                    <a:pt x="125324" y="369700"/>
                  </a:lnTo>
                  <a:lnTo>
                    <a:pt x="84553" y="350717"/>
                  </a:lnTo>
                  <a:lnTo>
                    <a:pt x="50006" y="321278"/>
                  </a:lnTo>
                  <a:lnTo>
                    <a:pt x="23311" y="283181"/>
                  </a:lnTo>
                  <a:lnTo>
                    <a:pt x="6099" y="238227"/>
                  </a:lnTo>
                  <a:lnTo>
                    <a:pt x="0" y="188213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358011" y="496189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528572" y="4692396"/>
            <a:ext cx="1083945" cy="617220"/>
            <a:chOff x="1528572" y="4692396"/>
            <a:chExt cx="1083945" cy="617220"/>
          </a:xfrm>
        </p:grpSpPr>
        <p:sp>
          <p:nvSpPr>
            <p:cNvPr id="54" name="object 54"/>
            <p:cNvSpPr/>
            <p:nvPr/>
          </p:nvSpPr>
          <p:spPr>
            <a:xfrm>
              <a:off x="1540002" y="4703826"/>
              <a:ext cx="179070" cy="249554"/>
            </a:xfrm>
            <a:custGeom>
              <a:avLst/>
              <a:gdLst/>
              <a:ahLst/>
              <a:cxnLst/>
              <a:rect l="l" t="t" r="r" b="b"/>
              <a:pathLst>
                <a:path w="179069" h="249554">
                  <a:moveTo>
                    <a:pt x="178561" y="0"/>
                  </a:moveTo>
                  <a:lnTo>
                    <a:pt x="0" y="249047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827276" y="4919472"/>
              <a:ext cx="773430" cy="379095"/>
            </a:xfrm>
            <a:custGeom>
              <a:avLst/>
              <a:gdLst/>
              <a:ahLst/>
              <a:cxnLst/>
              <a:rect l="l" t="t" r="r" b="b"/>
              <a:pathLst>
                <a:path w="773430" h="379095">
                  <a:moveTo>
                    <a:pt x="339852" y="188976"/>
                  </a:moveTo>
                  <a:lnTo>
                    <a:pt x="333781" y="138734"/>
                  </a:lnTo>
                  <a:lnTo>
                    <a:pt x="316649" y="93586"/>
                  </a:lnTo>
                  <a:lnTo>
                    <a:pt x="290080" y="55346"/>
                  </a:lnTo>
                  <a:lnTo>
                    <a:pt x="255689" y="25806"/>
                  </a:lnTo>
                  <a:lnTo>
                    <a:pt x="215099" y="6756"/>
                  </a:lnTo>
                  <a:lnTo>
                    <a:pt x="169926" y="0"/>
                  </a:lnTo>
                  <a:lnTo>
                    <a:pt x="124739" y="6756"/>
                  </a:lnTo>
                  <a:lnTo>
                    <a:pt x="84150" y="25806"/>
                  </a:lnTo>
                  <a:lnTo>
                    <a:pt x="49758" y="55346"/>
                  </a:lnTo>
                  <a:lnTo>
                    <a:pt x="23190" y="93586"/>
                  </a:lnTo>
                  <a:lnTo>
                    <a:pt x="6057" y="138734"/>
                  </a:lnTo>
                  <a:lnTo>
                    <a:pt x="0" y="188976"/>
                  </a:lnTo>
                  <a:lnTo>
                    <a:pt x="6057" y="239229"/>
                  </a:lnTo>
                  <a:lnTo>
                    <a:pt x="23190" y="284378"/>
                  </a:lnTo>
                  <a:lnTo>
                    <a:pt x="49758" y="322618"/>
                  </a:lnTo>
                  <a:lnTo>
                    <a:pt x="84150" y="352158"/>
                  </a:lnTo>
                  <a:lnTo>
                    <a:pt x="124739" y="371208"/>
                  </a:lnTo>
                  <a:lnTo>
                    <a:pt x="169926" y="377952"/>
                  </a:lnTo>
                  <a:lnTo>
                    <a:pt x="215099" y="371208"/>
                  </a:lnTo>
                  <a:lnTo>
                    <a:pt x="255689" y="352158"/>
                  </a:lnTo>
                  <a:lnTo>
                    <a:pt x="290080" y="322618"/>
                  </a:lnTo>
                  <a:lnTo>
                    <a:pt x="316649" y="284378"/>
                  </a:lnTo>
                  <a:lnTo>
                    <a:pt x="333781" y="239229"/>
                  </a:lnTo>
                  <a:lnTo>
                    <a:pt x="339852" y="188976"/>
                  </a:lnTo>
                  <a:close/>
                </a:path>
                <a:path w="773430" h="379095">
                  <a:moveTo>
                    <a:pt x="773430" y="189738"/>
                  </a:moveTo>
                  <a:lnTo>
                    <a:pt x="767321" y="139496"/>
                  </a:lnTo>
                  <a:lnTo>
                    <a:pt x="750112" y="94348"/>
                  </a:lnTo>
                  <a:lnTo>
                    <a:pt x="723417" y="56108"/>
                  </a:lnTo>
                  <a:lnTo>
                    <a:pt x="688873" y="26568"/>
                  </a:lnTo>
                  <a:lnTo>
                    <a:pt x="648093" y="7518"/>
                  </a:lnTo>
                  <a:lnTo>
                    <a:pt x="602742" y="762"/>
                  </a:lnTo>
                  <a:lnTo>
                    <a:pt x="557377" y="7518"/>
                  </a:lnTo>
                  <a:lnTo>
                    <a:pt x="516597" y="26568"/>
                  </a:lnTo>
                  <a:lnTo>
                    <a:pt x="482053" y="56108"/>
                  </a:lnTo>
                  <a:lnTo>
                    <a:pt x="455358" y="94348"/>
                  </a:lnTo>
                  <a:lnTo>
                    <a:pt x="438150" y="139496"/>
                  </a:lnTo>
                  <a:lnTo>
                    <a:pt x="432054" y="189738"/>
                  </a:lnTo>
                  <a:lnTo>
                    <a:pt x="438150" y="239991"/>
                  </a:lnTo>
                  <a:lnTo>
                    <a:pt x="455358" y="285140"/>
                  </a:lnTo>
                  <a:lnTo>
                    <a:pt x="482053" y="323380"/>
                  </a:lnTo>
                  <a:lnTo>
                    <a:pt x="516597" y="352920"/>
                  </a:lnTo>
                  <a:lnTo>
                    <a:pt x="557377" y="371970"/>
                  </a:lnTo>
                  <a:lnTo>
                    <a:pt x="602742" y="378714"/>
                  </a:lnTo>
                  <a:lnTo>
                    <a:pt x="648093" y="371970"/>
                  </a:lnTo>
                  <a:lnTo>
                    <a:pt x="688873" y="352920"/>
                  </a:lnTo>
                  <a:lnTo>
                    <a:pt x="723417" y="323380"/>
                  </a:lnTo>
                  <a:lnTo>
                    <a:pt x="750112" y="285140"/>
                  </a:lnTo>
                  <a:lnTo>
                    <a:pt x="767321" y="239991"/>
                  </a:lnTo>
                  <a:lnTo>
                    <a:pt x="773430" y="1897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259330" y="4920234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30" h="378460">
                  <a:moveTo>
                    <a:pt x="0" y="188976"/>
                  </a:moveTo>
                  <a:lnTo>
                    <a:pt x="6099" y="138729"/>
                  </a:lnTo>
                  <a:lnTo>
                    <a:pt x="23311" y="93584"/>
                  </a:lnTo>
                  <a:lnTo>
                    <a:pt x="50006" y="55340"/>
                  </a:lnTo>
                  <a:lnTo>
                    <a:pt x="84553" y="25795"/>
                  </a:lnTo>
                  <a:lnTo>
                    <a:pt x="125324" y="6748"/>
                  </a:lnTo>
                  <a:lnTo>
                    <a:pt x="170687" y="0"/>
                  </a:lnTo>
                  <a:lnTo>
                    <a:pt x="216051" y="6748"/>
                  </a:lnTo>
                  <a:lnTo>
                    <a:pt x="256822" y="25795"/>
                  </a:lnTo>
                  <a:lnTo>
                    <a:pt x="291369" y="55340"/>
                  </a:lnTo>
                  <a:lnTo>
                    <a:pt x="318064" y="93584"/>
                  </a:lnTo>
                  <a:lnTo>
                    <a:pt x="335276" y="138729"/>
                  </a:lnTo>
                  <a:lnTo>
                    <a:pt x="341375" y="188976"/>
                  </a:lnTo>
                  <a:lnTo>
                    <a:pt x="335276" y="239222"/>
                  </a:lnTo>
                  <a:lnTo>
                    <a:pt x="318064" y="284367"/>
                  </a:lnTo>
                  <a:lnTo>
                    <a:pt x="291369" y="322611"/>
                  </a:lnTo>
                  <a:lnTo>
                    <a:pt x="256822" y="352156"/>
                  </a:lnTo>
                  <a:lnTo>
                    <a:pt x="216051" y="371203"/>
                  </a:lnTo>
                  <a:lnTo>
                    <a:pt x="170687" y="377952"/>
                  </a:lnTo>
                  <a:lnTo>
                    <a:pt x="125324" y="371203"/>
                  </a:lnTo>
                  <a:lnTo>
                    <a:pt x="84553" y="352156"/>
                  </a:lnTo>
                  <a:lnTo>
                    <a:pt x="50006" y="322611"/>
                  </a:lnTo>
                  <a:lnTo>
                    <a:pt x="23311" y="284367"/>
                  </a:lnTo>
                  <a:lnTo>
                    <a:pt x="6099" y="239222"/>
                  </a:lnTo>
                  <a:lnTo>
                    <a:pt x="0" y="18897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936495" y="4983860"/>
            <a:ext cx="5568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4500" algn="l"/>
              </a:tabLst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4	6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550414" y="4726685"/>
            <a:ext cx="179070" cy="249554"/>
          </a:xfrm>
          <a:custGeom>
            <a:avLst/>
            <a:gdLst/>
            <a:ahLst/>
            <a:cxnLst/>
            <a:rect l="l" t="t" r="r" b="b"/>
            <a:pathLst>
              <a:path w="179069" h="249554">
                <a:moveTo>
                  <a:pt x="178562" y="0"/>
                </a:moveTo>
                <a:lnTo>
                  <a:pt x="0" y="249046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471041"/>
            <a:ext cx="1288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AC0000"/>
                </a:solidFill>
              </a:rPr>
              <a:t>Örnek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190955" y="2340356"/>
            <a:ext cx="54127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kırmızı bir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çocuğa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sahip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(Adım 2). X’i 12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ye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taşı</a:t>
            </a:r>
            <a:r>
              <a:rPr sz="2000" spc="-17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56788" y="3019044"/>
            <a:ext cx="2304415" cy="1615440"/>
            <a:chOff x="3256788" y="3019044"/>
            <a:chExt cx="2304415" cy="1615440"/>
          </a:xfrm>
        </p:grpSpPr>
        <p:sp>
          <p:nvSpPr>
            <p:cNvPr id="5" name="object 5"/>
            <p:cNvSpPr/>
            <p:nvPr/>
          </p:nvSpPr>
          <p:spPr>
            <a:xfrm>
              <a:off x="3268218" y="4072890"/>
              <a:ext cx="2281555" cy="550545"/>
            </a:xfrm>
            <a:custGeom>
              <a:avLst/>
              <a:gdLst/>
              <a:ahLst/>
              <a:cxnLst/>
              <a:rect l="l" t="t" r="r" b="b"/>
              <a:pathLst>
                <a:path w="2281554" h="550545">
                  <a:moveTo>
                    <a:pt x="2093976" y="0"/>
                  </a:moveTo>
                  <a:lnTo>
                    <a:pt x="2281428" y="550164"/>
                  </a:lnTo>
                </a:path>
                <a:path w="2281554" h="550545">
                  <a:moveTo>
                    <a:pt x="1882140" y="0"/>
                  </a:moveTo>
                  <a:lnTo>
                    <a:pt x="1658112" y="550164"/>
                  </a:lnTo>
                </a:path>
                <a:path w="2281554" h="550545">
                  <a:moveTo>
                    <a:pt x="0" y="0"/>
                  </a:moveTo>
                  <a:lnTo>
                    <a:pt x="254508" y="281940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47338" y="3030474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5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3"/>
                  </a:lnTo>
                  <a:lnTo>
                    <a:pt x="6069" y="238227"/>
                  </a:lnTo>
                  <a:lnTo>
                    <a:pt x="23198" y="283181"/>
                  </a:lnTo>
                  <a:lnTo>
                    <a:pt x="49768" y="321278"/>
                  </a:lnTo>
                  <a:lnTo>
                    <a:pt x="84158" y="350717"/>
                  </a:lnTo>
                  <a:lnTo>
                    <a:pt x="124751" y="369700"/>
                  </a:lnTo>
                  <a:lnTo>
                    <a:pt x="169925" y="376427"/>
                  </a:lnTo>
                  <a:lnTo>
                    <a:pt x="215100" y="369700"/>
                  </a:lnTo>
                  <a:lnTo>
                    <a:pt x="255693" y="350717"/>
                  </a:lnTo>
                  <a:lnTo>
                    <a:pt x="290083" y="321278"/>
                  </a:lnTo>
                  <a:lnTo>
                    <a:pt x="316653" y="283181"/>
                  </a:lnTo>
                  <a:lnTo>
                    <a:pt x="333782" y="238227"/>
                  </a:lnTo>
                  <a:lnTo>
                    <a:pt x="339851" y="188213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47338" y="3030474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0" y="188213"/>
                  </a:moveTo>
                  <a:lnTo>
                    <a:pt x="6069" y="138200"/>
                  </a:lnTo>
                  <a:lnTo>
                    <a:pt x="23198" y="93246"/>
                  </a:lnTo>
                  <a:lnTo>
                    <a:pt x="49768" y="55149"/>
                  </a:lnTo>
                  <a:lnTo>
                    <a:pt x="84158" y="25710"/>
                  </a:lnTo>
                  <a:lnTo>
                    <a:pt x="124751" y="6727"/>
                  </a:lnTo>
                  <a:lnTo>
                    <a:pt x="169925" y="0"/>
                  </a:lnTo>
                  <a:lnTo>
                    <a:pt x="215100" y="6727"/>
                  </a:lnTo>
                  <a:lnTo>
                    <a:pt x="255693" y="25710"/>
                  </a:lnTo>
                  <a:lnTo>
                    <a:pt x="290083" y="55149"/>
                  </a:lnTo>
                  <a:lnTo>
                    <a:pt x="316653" y="93246"/>
                  </a:lnTo>
                  <a:lnTo>
                    <a:pt x="333782" y="138200"/>
                  </a:lnTo>
                  <a:lnTo>
                    <a:pt x="339851" y="188213"/>
                  </a:lnTo>
                  <a:lnTo>
                    <a:pt x="333782" y="238227"/>
                  </a:lnTo>
                  <a:lnTo>
                    <a:pt x="316653" y="283181"/>
                  </a:lnTo>
                  <a:lnTo>
                    <a:pt x="290083" y="321278"/>
                  </a:lnTo>
                  <a:lnTo>
                    <a:pt x="255693" y="350717"/>
                  </a:lnTo>
                  <a:lnTo>
                    <a:pt x="215100" y="369700"/>
                  </a:lnTo>
                  <a:lnTo>
                    <a:pt x="169925" y="376427"/>
                  </a:lnTo>
                  <a:lnTo>
                    <a:pt x="124751" y="369700"/>
                  </a:lnTo>
                  <a:lnTo>
                    <a:pt x="84158" y="350717"/>
                  </a:lnTo>
                  <a:lnTo>
                    <a:pt x="49768" y="321278"/>
                  </a:lnTo>
                  <a:lnTo>
                    <a:pt x="23198" y="283181"/>
                  </a:lnTo>
                  <a:lnTo>
                    <a:pt x="6069" y="238227"/>
                  </a:lnTo>
                  <a:lnTo>
                    <a:pt x="0" y="188213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06139" y="3092957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00755" y="3666744"/>
            <a:ext cx="364490" cy="399415"/>
            <a:chOff x="3000755" y="3666744"/>
            <a:chExt cx="364490" cy="399415"/>
          </a:xfrm>
        </p:grpSpPr>
        <p:sp>
          <p:nvSpPr>
            <p:cNvPr id="10" name="object 10"/>
            <p:cNvSpPr/>
            <p:nvPr/>
          </p:nvSpPr>
          <p:spPr>
            <a:xfrm>
              <a:off x="3012185" y="3678174"/>
              <a:ext cx="341630" cy="376555"/>
            </a:xfrm>
            <a:custGeom>
              <a:avLst/>
              <a:gdLst/>
              <a:ahLst/>
              <a:cxnLst/>
              <a:rect l="l" t="t" r="r" b="b"/>
              <a:pathLst>
                <a:path w="341629" h="376554">
                  <a:moveTo>
                    <a:pt x="170687" y="0"/>
                  </a:moveTo>
                  <a:lnTo>
                    <a:pt x="125324" y="6727"/>
                  </a:lnTo>
                  <a:lnTo>
                    <a:pt x="84553" y="25710"/>
                  </a:lnTo>
                  <a:lnTo>
                    <a:pt x="50006" y="55149"/>
                  </a:lnTo>
                  <a:lnTo>
                    <a:pt x="23311" y="93246"/>
                  </a:lnTo>
                  <a:lnTo>
                    <a:pt x="6099" y="138200"/>
                  </a:lnTo>
                  <a:lnTo>
                    <a:pt x="0" y="188213"/>
                  </a:lnTo>
                  <a:lnTo>
                    <a:pt x="6099" y="238227"/>
                  </a:lnTo>
                  <a:lnTo>
                    <a:pt x="23311" y="283181"/>
                  </a:lnTo>
                  <a:lnTo>
                    <a:pt x="50006" y="321278"/>
                  </a:lnTo>
                  <a:lnTo>
                    <a:pt x="84553" y="350717"/>
                  </a:lnTo>
                  <a:lnTo>
                    <a:pt x="125324" y="369700"/>
                  </a:lnTo>
                  <a:lnTo>
                    <a:pt x="170687" y="376427"/>
                  </a:lnTo>
                  <a:lnTo>
                    <a:pt x="216051" y="369700"/>
                  </a:lnTo>
                  <a:lnTo>
                    <a:pt x="256822" y="350717"/>
                  </a:lnTo>
                  <a:lnTo>
                    <a:pt x="291369" y="321278"/>
                  </a:lnTo>
                  <a:lnTo>
                    <a:pt x="318064" y="283181"/>
                  </a:lnTo>
                  <a:lnTo>
                    <a:pt x="335276" y="238227"/>
                  </a:lnTo>
                  <a:lnTo>
                    <a:pt x="341375" y="188213"/>
                  </a:lnTo>
                  <a:lnTo>
                    <a:pt x="335276" y="138200"/>
                  </a:lnTo>
                  <a:lnTo>
                    <a:pt x="318064" y="93246"/>
                  </a:lnTo>
                  <a:lnTo>
                    <a:pt x="291369" y="55149"/>
                  </a:lnTo>
                  <a:lnTo>
                    <a:pt x="256822" y="25710"/>
                  </a:lnTo>
                  <a:lnTo>
                    <a:pt x="216051" y="6727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12185" y="3678174"/>
              <a:ext cx="341630" cy="376555"/>
            </a:xfrm>
            <a:custGeom>
              <a:avLst/>
              <a:gdLst/>
              <a:ahLst/>
              <a:cxnLst/>
              <a:rect l="l" t="t" r="r" b="b"/>
              <a:pathLst>
                <a:path w="341629" h="376554">
                  <a:moveTo>
                    <a:pt x="0" y="188213"/>
                  </a:moveTo>
                  <a:lnTo>
                    <a:pt x="6099" y="138200"/>
                  </a:lnTo>
                  <a:lnTo>
                    <a:pt x="23311" y="93246"/>
                  </a:lnTo>
                  <a:lnTo>
                    <a:pt x="50006" y="55149"/>
                  </a:lnTo>
                  <a:lnTo>
                    <a:pt x="84553" y="25710"/>
                  </a:lnTo>
                  <a:lnTo>
                    <a:pt x="125324" y="6727"/>
                  </a:lnTo>
                  <a:lnTo>
                    <a:pt x="170687" y="0"/>
                  </a:lnTo>
                  <a:lnTo>
                    <a:pt x="216051" y="6727"/>
                  </a:lnTo>
                  <a:lnTo>
                    <a:pt x="256822" y="25710"/>
                  </a:lnTo>
                  <a:lnTo>
                    <a:pt x="291369" y="55149"/>
                  </a:lnTo>
                  <a:lnTo>
                    <a:pt x="318064" y="93246"/>
                  </a:lnTo>
                  <a:lnTo>
                    <a:pt x="335276" y="138200"/>
                  </a:lnTo>
                  <a:lnTo>
                    <a:pt x="341375" y="188213"/>
                  </a:lnTo>
                  <a:lnTo>
                    <a:pt x="335276" y="238227"/>
                  </a:lnTo>
                  <a:lnTo>
                    <a:pt x="318064" y="283181"/>
                  </a:lnTo>
                  <a:lnTo>
                    <a:pt x="291369" y="321278"/>
                  </a:lnTo>
                  <a:lnTo>
                    <a:pt x="256822" y="350717"/>
                  </a:lnTo>
                  <a:lnTo>
                    <a:pt x="216051" y="369700"/>
                  </a:lnTo>
                  <a:lnTo>
                    <a:pt x="170687" y="376427"/>
                  </a:lnTo>
                  <a:lnTo>
                    <a:pt x="125324" y="369700"/>
                  </a:lnTo>
                  <a:lnTo>
                    <a:pt x="84553" y="350717"/>
                  </a:lnTo>
                  <a:lnTo>
                    <a:pt x="50006" y="321278"/>
                  </a:lnTo>
                  <a:lnTo>
                    <a:pt x="23311" y="283181"/>
                  </a:lnTo>
                  <a:lnTo>
                    <a:pt x="6099" y="238227"/>
                  </a:lnTo>
                  <a:lnTo>
                    <a:pt x="0" y="188213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071241" y="3740911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240279" y="4250435"/>
            <a:ext cx="363220" cy="399415"/>
            <a:chOff x="2240279" y="4250435"/>
            <a:chExt cx="363220" cy="399415"/>
          </a:xfrm>
        </p:grpSpPr>
        <p:sp>
          <p:nvSpPr>
            <p:cNvPr id="14" name="object 14"/>
            <p:cNvSpPr/>
            <p:nvPr/>
          </p:nvSpPr>
          <p:spPr>
            <a:xfrm>
              <a:off x="2251709" y="4261865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5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3"/>
                  </a:lnTo>
                  <a:lnTo>
                    <a:pt x="6069" y="238227"/>
                  </a:lnTo>
                  <a:lnTo>
                    <a:pt x="23198" y="283181"/>
                  </a:lnTo>
                  <a:lnTo>
                    <a:pt x="49768" y="321278"/>
                  </a:lnTo>
                  <a:lnTo>
                    <a:pt x="84158" y="350717"/>
                  </a:lnTo>
                  <a:lnTo>
                    <a:pt x="124751" y="369700"/>
                  </a:lnTo>
                  <a:lnTo>
                    <a:pt x="169925" y="376427"/>
                  </a:lnTo>
                  <a:lnTo>
                    <a:pt x="215100" y="369700"/>
                  </a:lnTo>
                  <a:lnTo>
                    <a:pt x="255693" y="350717"/>
                  </a:lnTo>
                  <a:lnTo>
                    <a:pt x="290083" y="321278"/>
                  </a:lnTo>
                  <a:lnTo>
                    <a:pt x="316653" y="283181"/>
                  </a:lnTo>
                  <a:lnTo>
                    <a:pt x="333782" y="238227"/>
                  </a:lnTo>
                  <a:lnTo>
                    <a:pt x="339851" y="188213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51709" y="4261865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0" y="188213"/>
                  </a:moveTo>
                  <a:lnTo>
                    <a:pt x="6069" y="138200"/>
                  </a:lnTo>
                  <a:lnTo>
                    <a:pt x="23198" y="93246"/>
                  </a:lnTo>
                  <a:lnTo>
                    <a:pt x="49768" y="55149"/>
                  </a:lnTo>
                  <a:lnTo>
                    <a:pt x="84158" y="25710"/>
                  </a:lnTo>
                  <a:lnTo>
                    <a:pt x="124751" y="6727"/>
                  </a:lnTo>
                  <a:lnTo>
                    <a:pt x="169925" y="0"/>
                  </a:lnTo>
                  <a:lnTo>
                    <a:pt x="215100" y="6727"/>
                  </a:lnTo>
                  <a:lnTo>
                    <a:pt x="255693" y="25710"/>
                  </a:lnTo>
                  <a:lnTo>
                    <a:pt x="290083" y="55149"/>
                  </a:lnTo>
                  <a:lnTo>
                    <a:pt x="316653" y="93246"/>
                  </a:lnTo>
                  <a:lnTo>
                    <a:pt x="333782" y="138200"/>
                  </a:lnTo>
                  <a:lnTo>
                    <a:pt x="339851" y="188213"/>
                  </a:lnTo>
                  <a:lnTo>
                    <a:pt x="333782" y="238227"/>
                  </a:lnTo>
                  <a:lnTo>
                    <a:pt x="316653" y="283181"/>
                  </a:lnTo>
                  <a:lnTo>
                    <a:pt x="290083" y="321278"/>
                  </a:lnTo>
                  <a:lnTo>
                    <a:pt x="255693" y="350717"/>
                  </a:lnTo>
                  <a:lnTo>
                    <a:pt x="215100" y="369700"/>
                  </a:lnTo>
                  <a:lnTo>
                    <a:pt x="169925" y="376427"/>
                  </a:lnTo>
                  <a:lnTo>
                    <a:pt x="124751" y="369700"/>
                  </a:lnTo>
                  <a:lnTo>
                    <a:pt x="84158" y="350717"/>
                  </a:lnTo>
                  <a:lnTo>
                    <a:pt x="49768" y="321278"/>
                  </a:lnTo>
                  <a:lnTo>
                    <a:pt x="23198" y="283181"/>
                  </a:lnTo>
                  <a:lnTo>
                    <a:pt x="6069" y="238227"/>
                  </a:lnTo>
                  <a:lnTo>
                    <a:pt x="0" y="188213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360422" y="432460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27476" y="3777996"/>
            <a:ext cx="1988820" cy="871855"/>
            <a:chOff x="3427476" y="3777996"/>
            <a:chExt cx="1988820" cy="871855"/>
          </a:xfrm>
        </p:grpSpPr>
        <p:sp>
          <p:nvSpPr>
            <p:cNvPr id="18" name="object 18"/>
            <p:cNvSpPr/>
            <p:nvPr/>
          </p:nvSpPr>
          <p:spPr>
            <a:xfrm>
              <a:off x="5065014" y="3789426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5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1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1" y="188975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65014" y="3789426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5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5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1" y="188975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5" y="377951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38906" y="4261866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6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3"/>
                  </a:lnTo>
                  <a:lnTo>
                    <a:pt x="6069" y="238227"/>
                  </a:lnTo>
                  <a:lnTo>
                    <a:pt x="23198" y="283181"/>
                  </a:lnTo>
                  <a:lnTo>
                    <a:pt x="49768" y="321278"/>
                  </a:lnTo>
                  <a:lnTo>
                    <a:pt x="84158" y="350717"/>
                  </a:lnTo>
                  <a:lnTo>
                    <a:pt x="124751" y="369700"/>
                  </a:lnTo>
                  <a:lnTo>
                    <a:pt x="169926" y="376427"/>
                  </a:lnTo>
                  <a:lnTo>
                    <a:pt x="215100" y="369700"/>
                  </a:lnTo>
                  <a:lnTo>
                    <a:pt x="255693" y="350717"/>
                  </a:lnTo>
                  <a:lnTo>
                    <a:pt x="290083" y="321278"/>
                  </a:lnTo>
                  <a:lnTo>
                    <a:pt x="316653" y="283181"/>
                  </a:lnTo>
                  <a:lnTo>
                    <a:pt x="333782" y="238227"/>
                  </a:lnTo>
                  <a:lnTo>
                    <a:pt x="339852" y="188213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38906" y="4261866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0" y="188213"/>
                  </a:moveTo>
                  <a:lnTo>
                    <a:pt x="6069" y="138200"/>
                  </a:lnTo>
                  <a:lnTo>
                    <a:pt x="23198" y="93246"/>
                  </a:lnTo>
                  <a:lnTo>
                    <a:pt x="49768" y="55149"/>
                  </a:lnTo>
                  <a:lnTo>
                    <a:pt x="84158" y="25710"/>
                  </a:lnTo>
                  <a:lnTo>
                    <a:pt x="124751" y="6727"/>
                  </a:lnTo>
                  <a:lnTo>
                    <a:pt x="169926" y="0"/>
                  </a:lnTo>
                  <a:lnTo>
                    <a:pt x="215100" y="6727"/>
                  </a:lnTo>
                  <a:lnTo>
                    <a:pt x="255693" y="25710"/>
                  </a:lnTo>
                  <a:lnTo>
                    <a:pt x="290083" y="55149"/>
                  </a:lnTo>
                  <a:lnTo>
                    <a:pt x="316653" y="93246"/>
                  </a:lnTo>
                  <a:lnTo>
                    <a:pt x="333782" y="138200"/>
                  </a:lnTo>
                  <a:lnTo>
                    <a:pt x="339852" y="188213"/>
                  </a:lnTo>
                  <a:lnTo>
                    <a:pt x="333782" y="238227"/>
                  </a:lnTo>
                  <a:lnTo>
                    <a:pt x="316653" y="283181"/>
                  </a:lnTo>
                  <a:lnTo>
                    <a:pt x="290083" y="321278"/>
                  </a:lnTo>
                  <a:lnTo>
                    <a:pt x="255693" y="350717"/>
                  </a:lnTo>
                  <a:lnTo>
                    <a:pt x="215100" y="369700"/>
                  </a:lnTo>
                  <a:lnTo>
                    <a:pt x="169926" y="376427"/>
                  </a:lnTo>
                  <a:lnTo>
                    <a:pt x="124751" y="369700"/>
                  </a:lnTo>
                  <a:lnTo>
                    <a:pt x="84158" y="350717"/>
                  </a:lnTo>
                  <a:lnTo>
                    <a:pt x="49768" y="321278"/>
                  </a:lnTo>
                  <a:lnTo>
                    <a:pt x="23198" y="283181"/>
                  </a:lnTo>
                  <a:lnTo>
                    <a:pt x="6069" y="238227"/>
                  </a:lnTo>
                  <a:lnTo>
                    <a:pt x="0" y="188213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496817" y="4324603"/>
            <a:ext cx="22415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297745" y="3346513"/>
            <a:ext cx="1821814" cy="1842770"/>
            <a:chOff x="3297745" y="3346513"/>
            <a:chExt cx="1821814" cy="1842770"/>
          </a:xfrm>
        </p:grpSpPr>
        <p:sp>
          <p:nvSpPr>
            <p:cNvPr id="24" name="object 24"/>
            <p:cNvSpPr/>
            <p:nvPr/>
          </p:nvSpPr>
          <p:spPr>
            <a:xfrm>
              <a:off x="4137660" y="3351276"/>
              <a:ext cx="977265" cy="493395"/>
            </a:xfrm>
            <a:custGeom>
              <a:avLst/>
              <a:gdLst/>
              <a:ahLst/>
              <a:cxnLst/>
              <a:rect l="l" t="t" r="r" b="b"/>
              <a:pathLst>
                <a:path w="977264" h="493395">
                  <a:moveTo>
                    <a:pt x="0" y="0"/>
                  </a:moveTo>
                  <a:lnTo>
                    <a:pt x="976884" y="4928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02508" y="3351276"/>
              <a:ext cx="594360" cy="381635"/>
            </a:xfrm>
            <a:custGeom>
              <a:avLst/>
              <a:gdLst/>
              <a:ahLst/>
              <a:cxnLst/>
              <a:rect l="l" t="t" r="r" b="b"/>
              <a:pathLst>
                <a:path w="594360" h="381635">
                  <a:moveTo>
                    <a:pt x="594105" y="0"/>
                  </a:moveTo>
                  <a:lnTo>
                    <a:pt x="0" y="38112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07130" y="4623054"/>
              <a:ext cx="213360" cy="283845"/>
            </a:xfrm>
            <a:custGeom>
              <a:avLst/>
              <a:gdLst/>
              <a:ahLst/>
              <a:cxnLst/>
              <a:rect l="l" t="t" r="r" b="b"/>
              <a:pathLst>
                <a:path w="213360" h="283845">
                  <a:moveTo>
                    <a:pt x="0" y="0"/>
                  </a:moveTo>
                  <a:lnTo>
                    <a:pt x="213360" y="283464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91712" y="4811268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29" h="378460">
                  <a:moveTo>
                    <a:pt x="170687" y="0"/>
                  </a:moveTo>
                  <a:lnTo>
                    <a:pt x="125324" y="6748"/>
                  </a:lnTo>
                  <a:lnTo>
                    <a:pt x="84553" y="25795"/>
                  </a:lnTo>
                  <a:lnTo>
                    <a:pt x="50006" y="55340"/>
                  </a:lnTo>
                  <a:lnTo>
                    <a:pt x="23311" y="93584"/>
                  </a:lnTo>
                  <a:lnTo>
                    <a:pt x="6099" y="138729"/>
                  </a:lnTo>
                  <a:lnTo>
                    <a:pt x="0" y="188975"/>
                  </a:lnTo>
                  <a:lnTo>
                    <a:pt x="6099" y="239222"/>
                  </a:lnTo>
                  <a:lnTo>
                    <a:pt x="23311" y="284367"/>
                  </a:lnTo>
                  <a:lnTo>
                    <a:pt x="50006" y="322611"/>
                  </a:lnTo>
                  <a:lnTo>
                    <a:pt x="84553" y="352156"/>
                  </a:lnTo>
                  <a:lnTo>
                    <a:pt x="125324" y="371203"/>
                  </a:lnTo>
                  <a:lnTo>
                    <a:pt x="170687" y="377951"/>
                  </a:lnTo>
                  <a:lnTo>
                    <a:pt x="216051" y="371203"/>
                  </a:lnTo>
                  <a:lnTo>
                    <a:pt x="256822" y="352156"/>
                  </a:lnTo>
                  <a:lnTo>
                    <a:pt x="291369" y="322611"/>
                  </a:lnTo>
                  <a:lnTo>
                    <a:pt x="318064" y="284367"/>
                  </a:lnTo>
                  <a:lnTo>
                    <a:pt x="335276" y="239222"/>
                  </a:lnTo>
                  <a:lnTo>
                    <a:pt x="341375" y="188975"/>
                  </a:lnTo>
                  <a:lnTo>
                    <a:pt x="335276" y="138729"/>
                  </a:lnTo>
                  <a:lnTo>
                    <a:pt x="318064" y="93584"/>
                  </a:lnTo>
                  <a:lnTo>
                    <a:pt x="291369" y="55340"/>
                  </a:lnTo>
                  <a:lnTo>
                    <a:pt x="256822" y="25795"/>
                  </a:lnTo>
                  <a:lnTo>
                    <a:pt x="216051" y="6748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851528" y="4875657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650492" y="4818888"/>
            <a:ext cx="363220" cy="399415"/>
            <a:chOff x="1650492" y="4818888"/>
            <a:chExt cx="363220" cy="399415"/>
          </a:xfrm>
        </p:grpSpPr>
        <p:sp>
          <p:nvSpPr>
            <p:cNvPr id="30" name="object 30"/>
            <p:cNvSpPr/>
            <p:nvPr/>
          </p:nvSpPr>
          <p:spPr>
            <a:xfrm>
              <a:off x="1661922" y="4830318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5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3"/>
                  </a:lnTo>
                  <a:lnTo>
                    <a:pt x="6069" y="238227"/>
                  </a:lnTo>
                  <a:lnTo>
                    <a:pt x="23198" y="283181"/>
                  </a:lnTo>
                  <a:lnTo>
                    <a:pt x="49768" y="321278"/>
                  </a:lnTo>
                  <a:lnTo>
                    <a:pt x="84158" y="350717"/>
                  </a:lnTo>
                  <a:lnTo>
                    <a:pt x="124751" y="369700"/>
                  </a:lnTo>
                  <a:lnTo>
                    <a:pt x="169925" y="376427"/>
                  </a:lnTo>
                  <a:lnTo>
                    <a:pt x="215100" y="369700"/>
                  </a:lnTo>
                  <a:lnTo>
                    <a:pt x="255693" y="350717"/>
                  </a:lnTo>
                  <a:lnTo>
                    <a:pt x="290083" y="321278"/>
                  </a:lnTo>
                  <a:lnTo>
                    <a:pt x="316653" y="283181"/>
                  </a:lnTo>
                  <a:lnTo>
                    <a:pt x="333782" y="238227"/>
                  </a:lnTo>
                  <a:lnTo>
                    <a:pt x="339851" y="188213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61922" y="4830318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0" y="188213"/>
                  </a:moveTo>
                  <a:lnTo>
                    <a:pt x="6069" y="138200"/>
                  </a:lnTo>
                  <a:lnTo>
                    <a:pt x="23198" y="93246"/>
                  </a:lnTo>
                  <a:lnTo>
                    <a:pt x="49768" y="55149"/>
                  </a:lnTo>
                  <a:lnTo>
                    <a:pt x="84158" y="25710"/>
                  </a:lnTo>
                  <a:lnTo>
                    <a:pt x="124751" y="6727"/>
                  </a:lnTo>
                  <a:lnTo>
                    <a:pt x="169925" y="0"/>
                  </a:lnTo>
                  <a:lnTo>
                    <a:pt x="215100" y="6727"/>
                  </a:lnTo>
                  <a:lnTo>
                    <a:pt x="255693" y="25710"/>
                  </a:lnTo>
                  <a:lnTo>
                    <a:pt x="290083" y="55149"/>
                  </a:lnTo>
                  <a:lnTo>
                    <a:pt x="316653" y="93246"/>
                  </a:lnTo>
                  <a:lnTo>
                    <a:pt x="333782" y="138200"/>
                  </a:lnTo>
                  <a:lnTo>
                    <a:pt x="339851" y="188213"/>
                  </a:lnTo>
                  <a:lnTo>
                    <a:pt x="333782" y="238227"/>
                  </a:lnTo>
                  <a:lnTo>
                    <a:pt x="316653" y="283181"/>
                  </a:lnTo>
                  <a:lnTo>
                    <a:pt x="290083" y="321278"/>
                  </a:lnTo>
                  <a:lnTo>
                    <a:pt x="255693" y="350717"/>
                  </a:lnTo>
                  <a:lnTo>
                    <a:pt x="215100" y="369700"/>
                  </a:lnTo>
                  <a:lnTo>
                    <a:pt x="169925" y="376427"/>
                  </a:lnTo>
                  <a:lnTo>
                    <a:pt x="124751" y="369700"/>
                  </a:lnTo>
                  <a:lnTo>
                    <a:pt x="84158" y="350717"/>
                  </a:lnTo>
                  <a:lnTo>
                    <a:pt x="49768" y="321278"/>
                  </a:lnTo>
                  <a:lnTo>
                    <a:pt x="23198" y="283181"/>
                  </a:lnTo>
                  <a:lnTo>
                    <a:pt x="6069" y="238227"/>
                  </a:lnTo>
                  <a:lnTo>
                    <a:pt x="0" y="188213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769745" y="4893055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940051" y="4572000"/>
            <a:ext cx="978535" cy="600710"/>
            <a:chOff x="1940051" y="4572000"/>
            <a:chExt cx="978535" cy="600710"/>
          </a:xfrm>
        </p:grpSpPr>
        <p:sp>
          <p:nvSpPr>
            <p:cNvPr id="34" name="object 34"/>
            <p:cNvSpPr/>
            <p:nvPr/>
          </p:nvSpPr>
          <p:spPr>
            <a:xfrm>
              <a:off x="1951481" y="4583429"/>
              <a:ext cx="349885" cy="301625"/>
            </a:xfrm>
            <a:custGeom>
              <a:avLst/>
              <a:gdLst/>
              <a:ahLst/>
              <a:cxnLst/>
              <a:rect l="l" t="t" r="r" b="b"/>
              <a:pathLst>
                <a:path w="349885" h="301625">
                  <a:moveTo>
                    <a:pt x="349885" y="0"/>
                  </a:moveTo>
                  <a:lnTo>
                    <a:pt x="0" y="30162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494025" y="4618482"/>
              <a:ext cx="213360" cy="283845"/>
            </a:xfrm>
            <a:custGeom>
              <a:avLst/>
              <a:gdLst/>
              <a:ahLst/>
              <a:cxnLst/>
              <a:rect l="l" t="t" r="r" b="b"/>
              <a:pathLst>
                <a:path w="213360" h="283845">
                  <a:moveTo>
                    <a:pt x="0" y="0"/>
                  </a:moveTo>
                  <a:lnTo>
                    <a:pt x="213360" y="283464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78607" y="4794504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6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2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2" y="188976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687827" y="485927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13629" y="3776598"/>
            <a:ext cx="220345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9465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Sağ </a:t>
            </a:r>
            <a:r>
              <a:rPr sz="1400" spc="-5" dirty="0">
                <a:latin typeface="Arial"/>
                <a:cs typeface="Arial"/>
              </a:rPr>
              <a:t>taraf dengeli  </a:t>
            </a:r>
            <a:r>
              <a:rPr sz="1400" spc="-10" dirty="0">
                <a:latin typeface="Arial"/>
                <a:cs typeface="Arial"/>
              </a:rPr>
              <a:t>ve </a:t>
            </a:r>
            <a:r>
              <a:rPr sz="1400" spc="-5" dirty="0">
                <a:latin typeface="Arial"/>
                <a:cs typeface="Arial"/>
              </a:rPr>
              <a:t>değişimden  etkilenmeyen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676910" algn="l"/>
              </a:tabLst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400" dirty="0">
                <a:latin typeface="Times New Roman"/>
                <a:cs typeface="Times New Roman"/>
              </a:rPr>
              <a:t>  </a:t>
            </a:r>
            <a:r>
              <a:rPr sz="1400" spc="-9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değere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sahip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052572" y="4800600"/>
            <a:ext cx="364490" cy="401320"/>
            <a:chOff x="3052572" y="4800600"/>
            <a:chExt cx="364490" cy="401320"/>
          </a:xfrm>
        </p:grpSpPr>
        <p:sp>
          <p:nvSpPr>
            <p:cNvPr id="40" name="object 40"/>
            <p:cNvSpPr/>
            <p:nvPr/>
          </p:nvSpPr>
          <p:spPr>
            <a:xfrm>
              <a:off x="3064002" y="4812029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29" h="378460">
                  <a:moveTo>
                    <a:pt x="170687" y="0"/>
                  </a:moveTo>
                  <a:lnTo>
                    <a:pt x="125324" y="6748"/>
                  </a:lnTo>
                  <a:lnTo>
                    <a:pt x="84553" y="25795"/>
                  </a:lnTo>
                  <a:lnTo>
                    <a:pt x="50006" y="55340"/>
                  </a:lnTo>
                  <a:lnTo>
                    <a:pt x="23311" y="93584"/>
                  </a:lnTo>
                  <a:lnTo>
                    <a:pt x="6099" y="138729"/>
                  </a:lnTo>
                  <a:lnTo>
                    <a:pt x="0" y="188976"/>
                  </a:lnTo>
                  <a:lnTo>
                    <a:pt x="6099" y="239222"/>
                  </a:lnTo>
                  <a:lnTo>
                    <a:pt x="23311" y="284367"/>
                  </a:lnTo>
                  <a:lnTo>
                    <a:pt x="50006" y="322611"/>
                  </a:lnTo>
                  <a:lnTo>
                    <a:pt x="84553" y="352156"/>
                  </a:lnTo>
                  <a:lnTo>
                    <a:pt x="125324" y="371203"/>
                  </a:lnTo>
                  <a:lnTo>
                    <a:pt x="170687" y="377952"/>
                  </a:lnTo>
                  <a:lnTo>
                    <a:pt x="216051" y="371203"/>
                  </a:lnTo>
                  <a:lnTo>
                    <a:pt x="256822" y="352156"/>
                  </a:lnTo>
                  <a:lnTo>
                    <a:pt x="291369" y="322611"/>
                  </a:lnTo>
                  <a:lnTo>
                    <a:pt x="318064" y="284367"/>
                  </a:lnTo>
                  <a:lnTo>
                    <a:pt x="335276" y="239222"/>
                  </a:lnTo>
                  <a:lnTo>
                    <a:pt x="341375" y="188976"/>
                  </a:lnTo>
                  <a:lnTo>
                    <a:pt x="335276" y="138729"/>
                  </a:lnTo>
                  <a:lnTo>
                    <a:pt x="318064" y="93584"/>
                  </a:lnTo>
                  <a:lnTo>
                    <a:pt x="291369" y="55340"/>
                  </a:lnTo>
                  <a:lnTo>
                    <a:pt x="256822" y="25795"/>
                  </a:lnTo>
                  <a:lnTo>
                    <a:pt x="216051" y="6748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64002" y="4812029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29" h="378460">
                  <a:moveTo>
                    <a:pt x="0" y="188976"/>
                  </a:moveTo>
                  <a:lnTo>
                    <a:pt x="6099" y="138729"/>
                  </a:lnTo>
                  <a:lnTo>
                    <a:pt x="23311" y="93584"/>
                  </a:lnTo>
                  <a:lnTo>
                    <a:pt x="50006" y="55340"/>
                  </a:lnTo>
                  <a:lnTo>
                    <a:pt x="84553" y="25795"/>
                  </a:lnTo>
                  <a:lnTo>
                    <a:pt x="125324" y="6748"/>
                  </a:lnTo>
                  <a:lnTo>
                    <a:pt x="170687" y="0"/>
                  </a:lnTo>
                  <a:lnTo>
                    <a:pt x="216051" y="6748"/>
                  </a:lnTo>
                  <a:lnTo>
                    <a:pt x="256822" y="25795"/>
                  </a:lnTo>
                  <a:lnTo>
                    <a:pt x="291369" y="55340"/>
                  </a:lnTo>
                  <a:lnTo>
                    <a:pt x="318064" y="93584"/>
                  </a:lnTo>
                  <a:lnTo>
                    <a:pt x="335276" y="138729"/>
                  </a:lnTo>
                  <a:lnTo>
                    <a:pt x="341375" y="188976"/>
                  </a:lnTo>
                  <a:lnTo>
                    <a:pt x="335276" y="239222"/>
                  </a:lnTo>
                  <a:lnTo>
                    <a:pt x="318064" y="284367"/>
                  </a:lnTo>
                  <a:lnTo>
                    <a:pt x="291369" y="322611"/>
                  </a:lnTo>
                  <a:lnTo>
                    <a:pt x="256822" y="352156"/>
                  </a:lnTo>
                  <a:lnTo>
                    <a:pt x="216051" y="371203"/>
                  </a:lnTo>
                  <a:lnTo>
                    <a:pt x="170687" y="377952"/>
                  </a:lnTo>
                  <a:lnTo>
                    <a:pt x="125324" y="371203"/>
                  </a:lnTo>
                  <a:lnTo>
                    <a:pt x="84553" y="352156"/>
                  </a:lnTo>
                  <a:lnTo>
                    <a:pt x="50006" y="322611"/>
                  </a:lnTo>
                  <a:lnTo>
                    <a:pt x="23311" y="284367"/>
                  </a:lnTo>
                  <a:lnTo>
                    <a:pt x="6099" y="239222"/>
                  </a:lnTo>
                  <a:lnTo>
                    <a:pt x="0" y="18897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127629" y="4875657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793748" y="3988308"/>
            <a:ext cx="1751330" cy="1722120"/>
            <a:chOff x="1793748" y="3988308"/>
            <a:chExt cx="1751330" cy="1722120"/>
          </a:xfrm>
        </p:grpSpPr>
        <p:sp>
          <p:nvSpPr>
            <p:cNvPr id="44" name="object 44"/>
            <p:cNvSpPr/>
            <p:nvPr/>
          </p:nvSpPr>
          <p:spPr>
            <a:xfrm>
              <a:off x="2542794" y="3999738"/>
              <a:ext cx="991235" cy="868044"/>
            </a:xfrm>
            <a:custGeom>
              <a:avLst/>
              <a:gdLst/>
              <a:ahLst/>
              <a:cxnLst/>
              <a:rect l="l" t="t" r="r" b="b"/>
              <a:pathLst>
                <a:path w="991235" h="868045">
                  <a:moveTo>
                    <a:pt x="990854" y="618744"/>
                  </a:moveTo>
                  <a:lnTo>
                    <a:pt x="812292" y="867791"/>
                  </a:lnTo>
                </a:path>
                <a:path w="991235" h="868045">
                  <a:moveTo>
                    <a:pt x="520573" y="0"/>
                  </a:moveTo>
                  <a:lnTo>
                    <a:pt x="0" y="316611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05178" y="5118354"/>
              <a:ext cx="1209040" cy="309880"/>
            </a:xfrm>
            <a:custGeom>
              <a:avLst/>
              <a:gdLst/>
              <a:ahLst/>
              <a:cxnLst/>
              <a:rect l="l" t="t" r="r" b="b"/>
              <a:pathLst>
                <a:path w="1209039" h="309879">
                  <a:moveTo>
                    <a:pt x="0" y="0"/>
                  </a:moveTo>
                  <a:lnTo>
                    <a:pt x="256032" y="281940"/>
                  </a:lnTo>
                </a:path>
                <a:path w="1209039" h="309879">
                  <a:moveTo>
                    <a:pt x="995172" y="25908"/>
                  </a:moveTo>
                  <a:lnTo>
                    <a:pt x="1208532" y="309372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84932" y="5332476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6"/>
                  </a:lnTo>
                  <a:lnTo>
                    <a:pt x="6069" y="239213"/>
                  </a:lnTo>
                  <a:lnTo>
                    <a:pt x="23198" y="284355"/>
                  </a:lnTo>
                  <a:lnTo>
                    <a:pt x="49768" y="322602"/>
                  </a:lnTo>
                  <a:lnTo>
                    <a:pt x="84158" y="352151"/>
                  </a:lnTo>
                  <a:lnTo>
                    <a:pt x="124751" y="371201"/>
                  </a:lnTo>
                  <a:lnTo>
                    <a:pt x="169925" y="377952"/>
                  </a:lnTo>
                  <a:lnTo>
                    <a:pt x="215100" y="371201"/>
                  </a:lnTo>
                  <a:lnTo>
                    <a:pt x="255693" y="352151"/>
                  </a:lnTo>
                  <a:lnTo>
                    <a:pt x="290083" y="322602"/>
                  </a:lnTo>
                  <a:lnTo>
                    <a:pt x="316653" y="284355"/>
                  </a:lnTo>
                  <a:lnTo>
                    <a:pt x="333782" y="239213"/>
                  </a:lnTo>
                  <a:lnTo>
                    <a:pt x="339851" y="188976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2994151" y="5397195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287780" y="5300471"/>
            <a:ext cx="363220" cy="399415"/>
            <a:chOff x="1287780" y="5300471"/>
            <a:chExt cx="363220" cy="399415"/>
          </a:xfrm>
        </p:grpSpPr>
        <p:sp>
          <p:nvSpPr>
            <p:cNvPr id="49" name="object 49"/>
            <p:cNvSpPr/>
            <p:nvPr/>
          </p:nvSpPr>
          <p:spPr>
            <a:xfrm>
              <a:off x="1299210" y="5311901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6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4"/>
                  </a:lnTo>
                  <a:lnTo>
                    <a:pt x="6069" y="238249"/>
                  </a:lnTo>
                  <a:lnTo>
                    <a:pt x="23198" y="283210"/>
                  </a:lnTo>
                  <a:lnTo>
                    <a:pt x="49768" y="321302"/>
                  </a:lnTo>
                  <a:lnTo>
                    <a:pt x="84158" y="350731"/>
                  </a:lnTo>
                  <a:lnTo>
                    <a:pt x="124751" y="369704"/>
                  </a:lnTo>
                  <a:lnTo>
                    <a:pt x="169926" y="376428"/>
                  </a:lnTo>
                  <a:lnTo>
                    <a:pt x="215100" y="369704"/>
                  </a:lnTo>
                  <a:lnTo>
                    <a:pt x="255693" y="350731"/>
                  </a:lnTo>
                  <a:lnTo>
                    <a:pt x="290083" y="321302"/>
                  </a:lnTo>
                  <a:lnTo>
                    <a:pt x="316653" y="283210"/>
                  </a:lnTo>
                  <a:lnTo>
                    <a:pt x="333782" y="238249"/>
                  </a:lnTo>
                  <a:lnTo>
                    <a:pt x="339852" y="188214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99210" y="5311901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0" y="188214"/>
                  </a:moveTo>
                  <a:lnTo>
                    <a:pt x="6069" y="138200"/>
                  </a:lnTo>
                  <a:lnTo>
                    <a:pt x="23198" y="93246"/>
                  </a:lnTo>
                  <a:lnTo>
                    <a:pt x="49768" y="55149"/>
                  </a:lnTo>
                  <a:lnTo>
                    <a:pt x="84158" y="25710"/>
                  </a:lnTo>
                  <a:lnTo>
                    <a:pt x="124751" y="6727"/>
                  </a:lnTo>
                  <a:lnTo>
                    <a:pt x="169926" y="0"/>
                  </a:lnTo>
                  <a:lnTo>
                    <a:pt x="215100" y="6727"/>
                  </a:lnTo>
                  <a:lnTo>
                    <a:pt x="255693" y="25710"/>
                  </a:lnTo>
                  <a:lnTo>
                    <a:pt x="290083" y="55149"/>
                  </a:lnTo>
                  <a:lnTo>
                    <a:pt x="316653" y="93246"/>
                  </a:lnTo>
                  <a:lnTo>
                    <a:pt x="333782" y="138200"/>
                  </a:lnTo>
                  <a:lnTo>
                    <a:pt x="339852" y="188214"/>
                  </a:lnTo>
                  <a:lnTo>
                    <a:pt x="333782" y="238249"/>
                  </a:lnTo>
                  <a:lnTo>
                    <a:pt x="316653" y="283210"/>
                  </a:lnTo>
                  <a:lnTo>
                    <a:pt x="290083" y="321302"/>
                  </a:lnTo>
                  <a:lnTo>
                    <a:pt x="255693" y="350731"/>
                  </a:lnTo>
                  <a:lnTo>
                    <a:pt x="215100" y="369704"/>
                  </a:lnTo>
                  <a:lnTo>
                    <a:pt x="169926" y="376428"/>
                  </a:lnTo>
                  <a:lnTo>
                    <a:pt x="124751" y="369704"/>
                  </a:lnTo>
                  <a:lnTo>
                    <a:pt x="84158" y="350731"/>
                  </a:lnTo>
                  <a:lnTo>
                    <a:pt x="49768" y="321302"/>
                  </a:lnTo>
                  <a:lnTo>
                    <a:pt x="23198" y="283210"/>
                  </a:lnTo>
                  <a:lnTo>
                    <a:pt x="6069" y="238249"/>
                  </a:lnTo>
                  <a:lnTo>
                    <a:pt x="0" y="188214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407413" y="5374894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577339" y="5106923"/>
            <a:ext cx="1083945" cy="615950"/>
            <a:chOff x="1577339" y="5106923"/>
            <a:chExt cx="1083945" cy="615950"/>
          </a:xfrm>
        </p:grpSpPr>
        <p:sp>
          <p:nvSpPr>
            <p:cNvPr id="53" name="object 53"/>
            <p:cNvSpPr/>
            <p:nvPr/>
          </p:nvSpPr>
          <p:spPr>
            <a:xfrm>
              <a:off x="1588769" y="5118353"/>
              <a:ext cx="179070" cy="249554"/>
            </a:xfrm>
            <a:custGeom>
              <a:avLst/>
              <a:gdLst/>
              <a:ahLst/>
              <a:cxnLst/>
              <a:rect l="l" t="t" r="r" b="b"/>
              <a:pathLst>
                <a:path w="179069" h="249554">
                  <a:moveTo>
                    <a:pt x="178562" y="0"/>
                  </a:moveTo>
                  <a:lnTo>
                    <a:pt x="0" y="249047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876044" y="5332475"/>
              <a:ext cx="773430" cy="379095"/>
            </a:xfrm>
            <a:custGeom>
              <a:avLst/>
              <a:gdLst/>
              <a:ahLst/>
              <a:cxnLst/>
              <a:rect l="l" t="t" r="r" b="b"/>
              <a:pathLst>
                <a:path w="773430" h="379095">
                  <a:moveTo>
                    <a:pt x="341376" y="188976"/>
                  </a:moveTo>
                  <a:lnTo>
                    <a:pt x="335267" y="138734"/>
                  </a:lnTo>
                  <a:lnTo>
                    <a:pt x="318058" y="93586"/>
                  </a:lnTo>
                  <a:lnTo>
                    <a:pt x="291363" y="55346"/>
                  </a:lnTo>
                  <a:lnTo>
                    <a:pt x="256819" y="25806"/>
                  </a:lnTo>
                  <a:lnTo>
                    <a:pt x="216039" y="6756"/>
                  </a:lnTo>
                  <a:lnTo>
                    <a:pt x="170688" y="0"/>
                  </a:lnTo>
                  <a:lnTo>
                    <a:pt x="125323" y="6756"/>
                  </a:lnTo>
                  <a:lnTo>
                    <a:pt x="84543" y="25806"/>
                  </a:lnTo>
                  <a:lnTo>
                    <a:pt x="49999" y="55346"/>
                  </a:lnTo>
                  <a:lnTo>
                    <a:pt x="23304" y="93586"/>
                  </a:lnTo>
                  <a:lnTo>
                    <a:pt x="6096" y="138734"/>
                  </a:lnTo>
                  <a:lnTo>
                    <a:pt x="0" y="188976"/>
                  </a:lnTo>
                  <a:lnTo>
                    <a:pt x="6096" y="239217"/>
                  </a:lnTo>
                  <a:lnTo>
                    <a:pt x="23304" y="284365"/>
                  </a:lnTo>
                  <a:lnTo>
                    <a:pt x="49999" y="322605"/>
                  </a:lnTo>
                  <a:lnTo>
                    <a:pt x="84543" y="352158"/>
                  </a:lnTo>
                  <a:lnTo>
                    <a:pt x="125323" y="371208"/>
                  </a:lnTo>
                  <a:lnTo>
                    <a:pt x="170688" y="377952"/>
                  </a:lnTo>
                  <a:lnTo>
                    <a:pt x="216039" y="371208"/>
                  </a:lnTo>
                  <a:lnTo>
                    <a:pt x="256819" y="352158"/>
                  </a:lnTo>
                  <a:lnTo>
                    <a:pt x="291363" y="322605"/>
                  </a:lnTo>
                  <a:lnTo>
                    <a:pt x="318058" y="284365"/>
                  </a:lnTo>
                  <a:lnTo>
                    <a:pt x="335267" y="239217"/>
                  </a:lnTo>
                  <a:lnTo>
                    <a:pt x="341376" y="188976"/>
                  </a:lnTo>
                  <a:close/>
                </a:path>
                <a:path w="773430" h="379095">
                  <a:moveTo>
                    <a:pt x="773430" y="189738"/>
                  </a:moveTo>
                  <a:lnTo>
                    <a:pt x="767359" y="139496"/>
                  </a:lnTo>
                  <a:lnTo>
                    <a:pt x="750227" y="94348"/>
                  </a:lnTo>
                  <a:lnTo>
                    <a:pt x="723658" y="56108"/>
                  </a:lnTo>
                  <a:lnTo>
                    <a:pt x="689267" y="26568"/>
                  </a:lnTo>
                  <a:lnTo>
                    <a:pt x="648677" y="7518"/>
                  </a:lnTo>
                  <a:lnTo>
                    <a:pt x="603504" y="762"/>
                  </a:lnTo>
                  <a:lnTo>
                    <a:pt x="558317" y="7518"/>
                  </a:lnTo>
                  <a:lnTo>
                    <a:pt x="517728" y="26568"/>
                  </a:lnTo>
                  <a:lnTo>
                    <a:pt x="483336" y="56108"/>
                  </a:lnTo>
                  <a:lnTo>
                    <a:pt x="456768" y="94348"/>
                  </a:lnTo>
                  <a:lnTo>
                    <a:pt x="439635" y="139496"/>
                  </a:lnTo>
                  <a:lnTo>
                    <a:pt x="433578" y="189738"/>
                  </a:lnTo>
                  <a:lnTo>
                    <a:pt x="439635" y="239979"/>
                  </a:lnTo>
                  <a:lnTo>
                    <a:pt x="456768" y="285127"/>
                  </a:lnTo>
                  <a:lnTo>
                    <a:pt x="483336" y="323367"/>
                  </a:lnTo>
                  <a:lnTo>
                    <a:pt x="517728" y="352920"/>
                  </a:lnTo>
                  <a:lnTo>
                    <a:pt x="558317" y="371970"/>
                  </a:lnTo>
                  <a:lnTo>
                    <a:pt x="603504" y="378714"/>
                  </a:lnTo>
                  <a:lnTo>
                    <a:pt x="648677" y="371970"/>
                  </a:lnTo>
                  <a:lnTo>
                    <a:pt x="689267" y="352920"/>
                  </a:lnTo>
                  <a:lnTo>
                    <a:pt x="723658" y="323367"/>
                  </a:lnTo>
                  <a:lnTo>
                    <a:pt x="750227" y="285127"/>
                  </a:lnTo>
                  <a:lnTo>
                    <a:pt x="767359" y="239979"/>
                  </a:lnTo>
                  <a:lnTo>
                    <a:pt x="773430" y="1897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309621" y="5333237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5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5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1" y="188975"/>
                  </a:lnTo>
                  <a:lnTo>
                    <a:pt x="333782" y="239213"/>
                  </a:lnTo>
                  <a:lnTo>
                    <a:pt x="316653" y="284355"/>
                  </a:lnTo>
                  <a:lnTo>
                    <a:pt x="290083" y="322602"/>
                  </a:lnTo>
                  <a:lnTo>
                    <a:pt x="255693" y="352151"/>
                  </a:lnTo>
                  <a:lnTo>
                    <a:pt x="215100" y="371201"/>
                  </a:lnTo>
                  <a:lnTo>
                    <a:pt x="169925" y="377952"/>
                  </a:lnTo>
                  <a:lnTo>
                    <a:pt x="124751" y="371201"/>
                  </a:lnTo>
                  <a:lnTo>
                    <a:pt x="84158" y="352151"/>
                  </a:lnTo>
                  <a:lnTo>
                    <a:pt x="49768" y="322602"/>
                  </a:lnTo>
                  <a:lnTo>
                    <a:pt x="23198" y="284355"/>
                  </a:lnTo>
                  <a:lnTo>
                    <a:pt x="6069" y="239213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985898" y="5397195"/>
            <a:ext cx="5568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4500" algn="l"/>
              </a:tabLst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4	6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599182" y="5139690"/>
            <a:ext cx="179070" cy="249554"/>
          </a:xfrm>
          <a:custGeom>
            <a:avLst/>
            <a:gdLst/>
            <a:ahLst/>
            <a:cxnLst/>
            <a:rect l="l" t="t" r="r" b="b"/>
            <a:pathLst>
              <a:path w="179069" h="249554">
                <a:moveTo>
                  <a:pt x="178562" y="0"/>
                </a:moveTo>
                <a:lnTo>
                  <a:pt x="0" y="249047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675635" y="3488563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471041"/>
            <a:ext cx="1288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AC0000"/>
                </a:solidFill>
              </a:rPr>
              <a:t>Örnek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122375" y="2340356"/>
            <a:ext cx="635254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</a:pPr>
            <a:r>
              <a:rPr sz="1300" spc="-15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300" spc="-15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2F2F2F"/>
                </a:solidFill>
                <a:latin typeface="Calibri"/>
                <a:cs typeface="Calibri"/>
              </a:rPr>
              <a:t>Adım 2-B2: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Eğer yeni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siyah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ise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( P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Siyah,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S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kırmızı),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S’yi </a:t>
            </a:r>
            <a:r>
              <a:rPr sz="2000" spc="20" dirty="0">
                <a:solidFill>
                  <a:srgbClr val="2F2F2F"/>
                </a:solidFill>
                <a:latin typeface="Calibri"/>
                <a:cs typeface="Calibri"/>
              </a:rPr>
              <a:t>P’ 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nin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etrafında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döndür P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S’yi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yeniden renklendir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Adım 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2’ye</a:t>
            </a:r>
            <a:r>
              <a:rPr sz="2000" spc="-4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git.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80459" y="3543300"/>
            <a:ext cx="2560320" cy="1618615"/>
            <a:chOff x="3680459" y="3543300"/>
            <a:chExt cx="2560320" cy="1618615"/>
          </a:xfrm>
        </p:grpSpPr>
        <p:sp>
          <p:nvSpPr>
            <p:cNvPr id="5" name="object 5"/>
            <p:cNvSpPr/>
            <p:nvPr/>
          </p:nvSpPr>
          <p:spPr>
            <a:xfrm>
              <a:off x="3947921" y="4598669"/>
              <a:ext cx="2281555" cy="551815"/>
            </a:xfrm>
            <a:custGeom>
              <a:avLst/>
              <a:gdLst/>
              <a:ahLst/>
              <a:cxnLst/>
              <a:rect l="l" t="t" r="r" b="b"/>
              <a:pathLst>
                <a:path w="2281554" h="551814">
                  <a:moveTo>
                    <a:pt x="2093976" y="0"/>
                  </a:moveTo>
                  <a:lnTo>
                    <a:pt x="2281428" y="551687"/>
                  </a:lnTo>
                </a:path>
                <a:path w="2281554" h="551814">
                  <a:moveTo>
                    <a:pt x="1882139" y="0"/>
                  </a:moveTo>
                  <a:lnTo>
                    <a:pt x="1656588" y="551687"/>
                  </a:lnTo>
                </a:path>
                <a:path w="2281554" h="551814">
                  <a:moveTo>
                    <a:pt x="0" y="0"/>
                  </a:moveTo>
                  <a:lnTo>
                    <a:pt x="254507" y="28346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27041" y="3554729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6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2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2" y="188976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27041" y="3554729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6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5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2" y="188976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5" y="377952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91889" y="4203954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6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2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1" y="188976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91889" y="4203954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6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5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1" y="188976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5" y="377952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750690" y="4266946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19983" y="4776215"/>
            <a:ext cx="363220" cy="401320"/>
            <a:chOff x="2919983" y="4776215"/>
            <a:chExt cx="363220" cy="401320"/>
          </a:xfrm>
        </p:grpSpPr>
        <p:sp>
          <p:nvSpPr>
            <p:cNvPr id="12" name="object 12"/>
            <p:cNvSpPr/>
            <p:nvPr/>
          </p:nvSpPr>
          <p:spPr>
            <a:xfrm>
              <a:off x="2931413" y="4787645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5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1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1" y="188975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31413" y="4787645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5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5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1" y="188975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5" y="377951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039872" y="4851019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05655" y="4303776"/>
            <a:ext cx="1990725" cy="873760"/>
            <a:chOff x="4105655" y="4303776"/>
            <a:chExt cx="1990725" cy="873760"/>
          </a:xfrm>
        </p:grpSpPr>
        <p:sp>
          <p:nvSpPr>
            <p:cNvPr id="16" name="object 16"/>
            <p:cNvSpPr/>
            <p:nvPr/>
          </p:nvSpPr>
          <p:spPr>
            <a:xfrm>
              <a:off x="5744717" y="4315206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6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6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6" y="377952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2" y="188976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44717" y="4315206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6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6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2" y="188976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6" y="377952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17085" y="4787646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29" h="378460">
                  <a:moveTo>
                    <a:pt x="170687" y="0"/>
                  </a:moveTo>
                  <a:lnTo>
                    <a:pt x="125324" y="6748"/>
                  </a:lnTo>
                  <a:lnTo>
                    <a:pt x="84553" y="25795"/>
                  </a:lnTo>
                  <a:lnTo>
                    <a:pt x="50006" y="55340"/>
                  </a:lnTo>
                  <a:lnTo>
                    <a:pt x="23311" y="93584"/>
                  </a:lnTo>
                  <a:lnTo>
                    <a:pt x="6099" y="138729"/>
                  </a:lnTo>
                  <a:lnTo>
                    <a:pt x="0" y="188975"/>
                  </a:lnTo>
                  <a:lnTo>
                    <a:pt x="6099" y="239222"/>
                  </a:lnTo>
                  <a:lnTo>
                    <a:pt x="23311" y="284367"/>
                  </a:lnTo>
                  <a:lnTo>
                    <a:pt x="50006" y="322611"/>
                  </a:lnTo>
                  <a:lnTo>
                    <a:pt x="84553" y="352156"/>
                  </a:lnTo>
                  <a:lnTo>
                    <a:pt x="125324" y="371203"/>
                  </a:lnTo>
                  <a:lnTo>
                    <a:pt x="170687" y="377951"/>
                  </a:lnTo>
                  <a:lnTo>
                    <a:pt x="216051" y="371203"/>
                  </a:lnTo>
                  <a:lnTo>
                    <a:pt x="256822" y="352156"/>
                  </a:lnTo>
                  <a:lnTo>
                    <a:pt x="291369" y="322611"/>
                  </a:lnTo>
                  <a:lnTo>
                    <a:pt x="318064" y="284367"/>
                  </a:lnTo>
                  <a:lnTo>
                    <a:pt x="335276" y="239222"/>
                  </a:lnTo>
                  <a:lnTo>
                    <a:pt x="341375" y="188975"/>
                  </a:lnTo>
                  <a:lnTo>
                    <a:pt x="335276" y="138729"/>
                  </a:lnTo>
                  <a:lnTo>
                    <a:pt x="318064" y="93584"/>
                  </a:lnTo>
                  <a:lnTo>
                    <a:pt x="291369" y="55340"/>
                  </a:lnTo>
                  <a:lnTo>
                    <a:pt x="256822" y="25795"/>
                  </a:lnTo>
                  <a:lnTo>
                    <a:pt x="216051" y="6748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17085" y="4787646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29" h="378460">
                  <a:moveTo>
                    <a:pt x="0" y="188975"/>
                  </a:moveTo>
                  <a:lnTo>
                    <a:pt x="6099" y="138729"/>
                  </a:lnTo>
                  <a:lnTo>
                    <a:pt x="23311" y="93584"/>
                  </a:lnTo>
                  <a:lnTo>
                    <a:pt x="50006" y="55340"/>
                  </a:lnTo>
                  <a:lnTo>
                    <a:pt x="84553" y="25795"/>
                  </a:lnTo>
                  <a:lnTo>
                    <a:pt x="125324" y="6748"/>
                  </a:lnTo>
                  <a:lnTo>
                    <a:pt x="170687" y="0"/>
                  </a:lnTo>
                  <a:lnTo>
                    <a:pt x="216051" y="6748"/>
                  </a:lnTo>
                  <a:lnTo>
                    <a:pt x="256822" y="25795"/>
                  </a:lnTo>
                  <a:lnTo>
                    <a:pt x="291369" y="55340"/>
                  </a:lnTo>
                  <a:lnTo>
                    <a:pt x="318064" y="93584"/>
                  </a:lnTo>
                  <a:lnTo>
                    <a:pt x="335276" y="138729"/>
                  </a:lnTo>
                  <a:lnTo>
                    <a:pt x="341375" y="188975"/>
                  </a:lnTo>
                  <a:lnTo>
                    <a:pt x="335276" y="239222"/>
                  </a:lnTo>
                  <a:lnTo>
                    <a:pt x="318064" y="284367"/>
                  </a:lnTo>
                  <a:lnTo>
                    <a:pt x="291369" y="322611"/>
                  </a:lnTo>
                  <a:lnTo>
                    <a:pt x="256822" y="352156"/>
                  </a:lnTo>
                  <a:lnTo>
                    <a:pt x="216051" y="371203"/>
                  </a:lnTo>
                  <a:lnTo>
                    <a:pt x="170687" y="377951"/>
                  </a:lnTo>
                  <a:lnTo>
                    <a:pt x="125324" y="371203"/>
                  </a:lnTo>
                  <a:lnTo>
                    <a:pt x="84553" y="352156"/>
                  </a:lnTo>
                  <a:lnTo>
                    <a:pt x="50006" y="322611"/>
                  </a:lnTo>
                  <a:lnTo>
                    <a:pt x="23311" y="284367"/>
                  </a:lnTo>
                  <a:lnTo>
                    <a:pt x="6099" y="239222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176140" y="4851019"/>
            <a:ext cx="22415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77449" y="3872293"/>
            <a:ext cx="1820545" cy="1842770"/>
            <a:chOff x="3977449" y="3872293"/>
            <a:chExt cx="1820545" cy="1842770"/>
          </a:xfrm>
        </p:grpSpPr>
        <p:sp>
          <p:nvSpPr>
            <p:cNvPr id="22" name="object 22"/>
            <p:cNvSpPr/>
            <p:nvPr/>
          </p:nvSpPr>
          <p:spPr>
            <a:xfrm>
              <a:off x="3982211" y="3877055"/>
              <a:ext cx="1811020" cy="493395"/>
            </a:xfrm>
            <a:custGeom>
              <a:avLst/>
              <a:gdLst/>
              <a:ahLst/>
              <a:cxnLst/>
              <a:rect l="l" t="t" r="r" b="b"/>
              <a:pathLst>
                <a:path w="1811020" h="493395">
                  <a:moveTo>
                    <a:pt x="833627" y="0"/>
                  </a:moveTo>
                  <a:lnTo>
                    <a:pt x="1810512" y="493141"/>
                  </a:lnTo>
                </a:path>
                <a:path w="1811020" h="493395">
                  <a:moveTo>
                    <a:pt x="594105" y="0"/>
                  </a:moveTo>
                  <a:lnTo>
                    <a:pt x="0" y="38138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86833" y="5150358"/>
              <a:ext cx="213360" cy="283845"/>
            </a:xfrm>
            <a:custGeom>
              <a:avLst/>
              <a:gdLst/>
              <a:ahLst/>
              <a:cxnLst/>
              <a:rect l="l" t="t" r="r" b="b"/>
              <a:pathLst>
                <a:path w="213360" h="283845">
                  <a:moveTo>
                    <a:pt x="0" y="0"/>
                  </a:moveTo>
                  <a:lnTo>
                    <a:pt x="213360" y="283464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1415" y="5338572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5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3"/>
                  </a:lnTo>
                  <a:lnTo>
                    <a:pt x="6069" y="238249"/>
                  </a:lnTo>
                  <a:lnTo>
                    <a:pt x="23198" y="283209"/>
                  </a:lnTo>
                  <a:lnTo>
                    <a:pt x="49768" y="321302"/>
                  </a:lnTo>
                  <a:lnTo>
                    <a:pt x="84158" y="350731"/>
                  </a:lnTo>
                  <a:lnTo>
                    <a:pt x="124751" y="369704"/>
                  </a:lnTo>
                  <a:lnTo>
                    <a:pt x="169925" y="376427"/>
                  </a:lnTo>
                  <a:lnTo>
                    <a:pt x="215100" y="369704"/>
                  </a:lnTo>
                  <a:lnTo>
                    <a:pt x="255693" y="350731"/>
                  </a:lnTo>
                  <a:lnTo>
                    <a:pt x="290083" y="321302"/>
                  </a:lnTo>
                  <a:lnTo>
                    <a:pt x="316653" y="283209"/>
                  </a:lnTo>
                  <a:lnTo>
                    <a:pt x="333782" y="238249"/>
                  </a:lnTo>
                  <a:lnTo>
                    <a:pt x="339851" y="188213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530978" y="5402376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328672" y="5344667"/>
            <a:ext cx="364490" cy="401320"/>
            <a:chOff x="2328672" y="5344667"/>
            <a:chExt cx="364490" cy="401320"/>
          </a:xfrm>
        </p:grpSpPr>
        <p:sp>
          <p:nvSpPr>
            <p:cNvPr id="27" name="object 27"/>
            <p:cNvSpPr/>
            <p:nvPr/>
          </p:nvSpPr>
          <p:spPr>
            <a:xfrm>
              <a:off x="2340102" y="5356097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30" h="378460">
                  <a:moveTo>
                    <a:pt x="170687" y="0"/>
                  </a:moveTo>
                  <a:lnTo>
                    <a:pt x="125324" y="6748"/>
                  </a:lnTo>
                  <a:lnTo>
                    <a:pt x="84553" y="25795"/>
                  </a:lnTo>
                  <a:lnTo>
                    <a:pt x="50006" y="55340"/>
                  </a:lnTo>
                  <a:lnTo>
                    <a:pt x="23311" y="93584"/>
                  </a:lnTo>
                  <a:lnTo>
                    <a:pt x="6099" y="138729"/>
                  </a:lnTo>
                  <a:lnTo>
                    <a:pt x="0" y="188975"/>
                  </a:lnTo>
                  <a:lnTo>
                    <a:pt x="6099" y="239213"/>
                  </a:lnTo>
                  <a:lnTo>
                    <a:pt x="23311" y="284355"/>
                  </a:lnTo>
                  <a:lnTo>
                    <a:pt x="50006" y="322602"/>
                  </a:lnTo>
                  <a:lnTo>
                    <a:pt x="84553" y="352151"/>
                  </a:lnTo>
                  <a:lnTo>
                    <a:pt x="125324" y="371201"/>
                  </a:lnTo>
                  <a:lnTo>
                    <a:pt x="170687" y="377951"/>
                  </a:lnTo>
                  <a:lnTo>
                    <a:pt x="216051" y="371201"/>
                  </a:lnTo>
                  <a:lnTo>
                    <a:pt x="256822" y="352151"/>
                  </a:lnTo>
                  <a:lnTo>
                    <a:pt x="291369" y="322602"/>
                  </a:lnTo>
                  <a:lnTo>
                    <a:pt x="318064" y="284355"/>
                  </a:lnTo>
                  <a:lnTo>
                    <a:pt x="335276" y="239213"/>
                  </a:lnTo>
                  <a:lnTo>
                    <a:pt x="341375" y="188975"/>
                  </a:lnTo>
                  <a:lnTo>
                    <a:pt x="335276" y="138729"/>
                  </a:lnTo>
                  <a:lnTo>
                    <a:pt x="318064" y="93584"/>
                  </a:lnTo>
                  <a:lnTo>
                    <a:pt x="291369" y="55340"/>
                  </a:lnTo>
                  <a:lnTo>
                    <a:pt x="256822" y="25795"/>
                  </a:lnTo>
                  <a:lnTo>
                    <a:pt x="216051" y="6748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40102" y="5356097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30" h="378460">
                  <a:moveTo>
                    <a:pt x="0" y="188975"/>
                  </a:moveTo>
                  <a:lnTo>
                    <a:pt x="6099" y="138729"/>
                  </a:lnTo>
                  <a:lnTo>
                    <a:pt x="23311" y="93584"/>
                  </a:lnTo>
                  <a:lnTo>
                    <a:pt x="50006" y="55340"/>
                  </a:lnTo>
                  <a:lnTo>
                    <a:pt x="84553" y="25795"/>
                  </a:lnTo>
                  <a:lnTo>
                    <a:pt x="125324" y="6748"/>
                  </a:lnTo>
                  <a:lnTo>
                    <a:pt x="170687" y="0"/>
                  </a:lnTo>
                  <a:lnTo>
                    <a:pt x="216051" y="6748"/>
                  </a:lnTo>
                  <a:lnTo>
                    <a:pt x="256822" y="25795"/>
                  </a:lnTo>
                  <a:lnTo>
                    <a:pt x="291369" y="55340"/>
                  </a:lnTo>
                  <a:lnTo>
                    <a:pt x="318064" y="93584"/>
                  </a:lnTo>
                  <a:lnTo>
                    <a:pt x="335276" y="138729"/>
                  </a:lnTo>
                  <a:lnTo>
                    <a:pt x="341375" y="188975"/>
                  </a:lnTo>
                  <a:lnTo>
                    <a:pt x="335276" y="239213"/>
                  </a:lnTo>
                  <a:lnTo>
                    <a:pt x="318064" y="284355"/>
                  </a:lnTo>
                  <a:lnTo>
                    <a:pt x="291369" y="322602"/>
                  </a:lnTo>
                  <a:lnTo>
                    <a:pt x="256822" y="352151"/>
                  </a:lnTo>
                  <a:lnTo>
                    <a:pt x="216051" y="371201"/>
                  </a:lnTo>
                  <a:lnTo>
                    <a:pt x="170687" y="377951"/>
                  </a:lnTo>
                  <a:lnTo>
                    <a:pt x="125324" y="371201"/>
                  </a:lnTo>
                  <a:lnTo>
                    <a:pt x="84553" y="352151"/>
                  </a:lnTo>
                  <a:lnTo>
                    <a:pt x="50006" y="322602"/>
                  </a:lnTo>
                  <a:lnTo>
                    <a:pt x="23311" y="284355"/>
                  </a:lnTo>
                  <a:lnTo>
                    <a:pt x="6099" y="239213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449195" y="5419445"/>
            <a:ext cx="125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619755" y="5097779"/>
            <a:ext cx="978535" cy="601980"/>
            <a:chOff x="2619755" y="5097779"/>
            <a:chExt cx="978535" cy="601980"/>
          </a:xfrm>
        </p:grpSpPr>
        <p:sp>
          <p:nvSpPr>
            <p:cNvPr id="31" name="object 31"/>
            <p:cNvSpPr/>
            <p:nvPr/>
          </p:nvSpPr>
          <p:spPr>
            <a:xfrm>
              <a:off x="2631185" y="5109209"/>
              <a:ext cx="349885" cy="302260"/>
            </a:xfrm>
            <a:custGeom>
              <a:avLst/>
              <a:gdLst/>
              <a:ahLst/>
              <a:cxnLst/>
              <a:rect l="l" t="t" r="r" b="b"/>
              <a:pathLst>
                <a:path w="349885" h="302260">
                  <a:moveTo>
                    <a:pt x="349884" y="0"/>
                  </a:moveTo>
                  <a:lnTo>
                    <a:pt x="0" y="301751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73729" y="5145785"/>
              <a:ext cx="212090" cy="281940"/>
            </a:xfrm>
            <a:custGeom>
              <a:avLst/>
              <a:gdLst/>
              <a:ahLst/>
              <a:cxnLst/>
              <a:rect l="l" t="t" r="r" b="b"/>
              <a:pathLst>
                <a:path w="212089" h="281939">
                  <a:moveTo>
                    <a:pt x="0" y="0"/>
                  </a:moveTo>
                  <a:lnTo>
                    <a:pt x="211835" y="281939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258311" y="5321807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5"/>
                  </a:lnTo>
                  <a:lnTo>
                    <a:pt x="6069" y="239213"/>
                  </a:lnTo>
                  <a:lnTo>
                    <a:pt x="23198" y="284355"/>
                  </a:lnTo>
                  <a:lnTo>
                    <a:pt x="49768" y="322602"/>
                  </a:lnTo>
                  <a:lnTo>
                    <a:pt x="84158" y="352151"/>
                  </a:lnTo>
                  <a:lnTo>
                    <a:pt x="124751" y="371201"/>
                  </a:lnTo>
                  <a:lnTo>
                    <a:pt x="169925" y="377951"/>
                  </a:lnTo>
                  <a:lnTo>
                    <a:pt x="215100" y="371201"/>
                  </a:lnTo>
                  <a:lnTo>
                    <a:pt x="255693" y="352151"/>
                  </a:lnTo>
                  <a:lnTo>
                    <a:pt x="290083" y="322602"/>
                  </a:lnTo>
                  <a:lnTo>
                    <a:pt x="316653" y="284355"/>
                  </a:lnTo>
                  <a:lnTo>
                    <a:pt x="333782" y="239213"/>
                  </a:lnTo>
                  <a:lnTo>
                    <a:pt x="339851" y="188975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367278" y="5385942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91809" y="4302633"/>
            <a:ext cx="220472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0735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Sağ </a:t>
            </a:r>
            <a:r>
              <a:rPr sz="1400" spc="-5" dirty="0">
                <a:latin typeface="Arial"/>
                <a:cs typeface="Arial"/>
              </a:rPr>
              <a:t>taraf dengeli  </a:t>
            </a:r>
            <a:r>
              <a:rPr sz="1400" spc="-10" dirty="0">
                <a:latin typeface="Arial"/>
                <a:cs typeface="Arial"/>
              </a:rPr>
              <a:t>ve </a:t>
            </a:r>
            <a:r>
              <a:rPr sz="1400" spc="-5" dirty="0">
                <a:latin typeface="Arial"/>
                <a:cs typeface="Arial"/>
              </a:rPr>
              <a:t>değişimden  etkilenmeyen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78815" algn="l"/>
              </a:tabLst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400" dirty="0">
                <a:latin typeface="Times New Roman"/>
                <a:cs typeface="Times New Roman"/>
              </a:rPr>
              <a:t>  </a:t>
            </a:r>
            <a:r>
              <a:rPr sz="1400" spc="-9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Arial"/>
                <a:cs typeface="Arial"/>
              </a:rPr>
              <a:t>değere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sahip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732276" y="5327903"/>
            <a:ext cx="363220" cy="399415"/>
            <a:chOff x="3732276" y="5327903"/>
            <a:chExt cx="363220" cy="399415"/>
          </a:xfrm>
        </p:grpSpPr>
        <p:sp>
          <p:nvSpPr>
            <p:cNvPr id="37" name="object 37"/>
            <p:cNvSpPr/>
            <p:nvPr/>
          </p:nvSpPr>
          <p:spPr>
            <a:xfrm>
              <a:off x="3743706" y="5339333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6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3"/>
                  </a:lnTo>
                  <a:lnTo>
                    <a:pt x="6069" y="238249"/>
                  </a:lnTo>
                  <a:lnTo>
                    <a:pt x="23198" y="283209"/>
                  </a:lnTo>
                  <a:lnTo>
                    <a:pt x="49768" y="321302"/>
                  </a:lnTo>
                  <a:lnTo>
                    <a:pt x="84158" y="350731"/>
                  </a:lnTo>
                  <a:lnTo>
                    <a:pt x="124751" y="369704"/>
                  </a:lnTo>
                  <a:lnTo>
                    <a:pt x="169926" y="376427"/>
                  </a:lnTo>
                  <a:lnTo>
                    <a:pt x="215100" y="369704"/>
                  </a:lnTo>
                  <a:lnTo>
                    <a:pt x="255693" y="350731"/>
                  </a:lnTo>
                  <a:lnTo>
                    <a:pt x="290083" y="321302"/>
                  </a:lnTo>
                  <a:lnTo>
                    <a:pt x="316653" y="283209"/>
                  </a:lnTo>
                  <a:lnTo>
                    <a:pt x="333782" y="238249"/>
                  </a:lnTo>
                  <a:lnTo>
                    <a:pt x="339852" y="188213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743706" y="5339333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0" y="188213"/>
                  </a:moveTo>
                  <a:lnTo>
                    <a:pt x="6069" y="138200"/>
                  </a:lnTo>
                  <a:lnTo>
                    <a:pt x="23198" y="93246"/>
                  </a:lnTo>
                  <a:lnTo>
                    <a:pt x="49768" y="55149"/>
                  </a:lnTo>
                  <a:lnTo>
                    <a:pt x="84158" y="25710"/>
                  </a:lnTo>
                  <a:lnTo>
                    <a:pt x="124751" y="6727"/>
                  </a:lnTo>
                  <a:lnTo>
                    <a:pt x="169926" y="0"/>
                  </a:lnTo>
                  <a:lnTo>
                    <a:pt x="215100" y="6727"/>
                  </a:lnTo>
                  <a:lnTo>
                    <a:pt x="255693" y="25710"/>
                  </a:lnTo>
                  <a:lnTo>
                    <a:pt x="290083" y="55149"/>
                  </a:lnTo>
                  <a:lnTo>
                    <a:pt x="316653" y="93246"/>
                  </a:lnTo>
                  <a:lnTo>
                    <a:pt x="333782" y="138200"/>
                  </a:lnTo>
                  <a:lnTo>
                    <a:pt x="339852" y="188213"/>
                  </a:lnTo>
                  <a:lnTo>
                    <a:pt x="333782" y="238249"/>
                  </a:lnTo>
                  <a:lnTo>
                    <a:pt x="316653" y="283209"/>
                  </a:lnTo>
                  <a:lnTo>
                    <a:pt x="290083" y="321302"/>
                  </a:lnTo>
                  <a:lnTo>
                    <a:pt x="255693" y="350731"/>
                  </a:lnTo>
                  <a:lnTo>
                    <a:pt x="215100" y="369704"/>
                  </a:lnTo>
                  <a:lnTo>
                    <a:pt x="169926" y="376427"/>
                  </a:lnTo>
                  <a:lnTo>
                    <a:pt x="124751" y="369704"/>
                  </a:lnTo>
                  <a:lnTo>
                    <a:pt x="84158" y="350731"/>
                  </a:lnTo>
                  <a:lnTo>
                    <a:pt x="49768" y="321302"/>
                  </a:lnTo>
                  <a:lnTo>
                    <a:pt x="23198" y="283209"/>
                  </a:lnTo>
                  <a:lnTo>
                    <a:pt x="6069" y="238249"/>
                  </a:lnTo>
                  <a:lnTo>
                    <a:pt x="0" y="188213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806697" y="5402376"/>
            <a:ext cx="2063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473451" y="4514088"/>
            <a:ext cx="1751330" cy="1724025"/>
            <a:chOff x="2473451" y="4514088"/>
            <a:chExt cx="1751330" cy="1724025"/>
          </a:xfrm>
        </p:grpSpPr>
        <p:sp>
          <p:nvSpPr>
            <p:cNvPr id="41" name="object 41"/>
            <p:cNvSpPr/>
            <p:nvPr/>
          </p:nvSpPr>
          <p:spPr>
            <a:xfrm>
              <a:off x="3220973" y="4525518"/>
              <a:ext cx="992505" cy="868044"/>
            </a:xfrm>
            <a:custGeom>
              <a:avLst/>
              <a:gdLst/>
              <a:ahLst/>
              <a:cxnLst/>
              <a:rect l="l" t="t" r="r" b="b"/>
              <a:pathLst>
                <a:path w="992504" h="868045">
                  <a:moveTo>
                    <a:pt x="992377" y="618743"/>
                  </a:moveTo>
                  <a:lnTo>
                    <a:pt x="813815" y="868044"/>
                  </a:lnTo>
                </a:path>
                <a:path w="992504" h="868045">
                  <a:moveTo>
                    <a:pt x="520573" y="0"/>
                  </a:moveTo>
                  <a:lnTo>
                    <a:pt x="0" y="316864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84881" y="5644134"/>
              <a:ext cx="1207135" cy="311150"/>
            </a:xfrm>
            <a:custGeom>
              <a:avLst/>
              <a:gdLst/>
              <a:ahLst/>
              <a:cxnLst/>
              <a:rect l="l" t="t" r="r" b="b"/>
              <a:pathLst>
                <a:path w="1207135" h="311150">
                  <a:moveTo>
                    <a:pt x="0" y="0"/>
                  </a:moveTo>
                  <a:lnTo>
                    <a:pt x="254507" y="283463"/>
                  </a:lnTo>
                </a:path>
                <a:path w="1207135" h="311150">
                  <a:moveTo>
                    <a:pt x="995171" y="27431"/>
                  </a:moveTo>
                  <a:lnTo>
                    <a:pt x="1207008" y="31089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63111" y="5859780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29" h="378460">
                  <a:moveTo>
                    <a:pt x="170687" y="0"/>
                  </a:moveTo>
                  <a:lnTo>
                    <a:pt x="125324" y="6750"/>
                  </a:lnTo>
                  <a:lnTo>
                    <a:pt x="84553" y="25800"/>
                  </a:lnTo>
                  <a:lnTo>
                    <a:pt x="50006" y="55349"/>
                  </a:lnTo>
                  <a:lnTo>
                    <a:pt x="23311" y="93596"/>
                  </a:lnTo>
                  <a:lnTo>
                    <a:pt x="6099" y="138738"/>
                  </a:lnTo>
                  <a:lnTo>
                    <a:pt x="0" y="188976"/>
                  </a:lnTo>
                  <a:lnTo>
                    <a:pt x="6099" y="239213"/>
                  </a:lnTo>
                  <a:lnTo>
                    <a:pt x="23311" y="284355"/>
                  </a:lnTo>
                  <a:lnTo>
                    <a:pt x="50006" y="322602"/>
                  </a:lnTo>
                  <a:lnTo>
                    <a:pt x="84553" y="352151"/>
                  </a:lnTo>
                  <a:lnTo>
                    <a:pt x="125324" y="371201"/>
                  </a:lnTo>
                  <a:lnTo>
                    <a:pt x="170687" y="377952"/>
                  </a:lnTo>
                  <a:lnTo>
                    <a:pt x="216051" y="371201"/>
                  </a:lnTo>
                  <a:lnTo>
                    <a:pt x="256822" y="352151"/>
                  </a:lnTo>
                  <a:lnTo>
                    <a:pt x="291369" y="322602"/>
                  </a:lnTo>
                  <a:lnTo>
                    <a:pt x="318064" y="284355"/>
                  </a:lnTo>
                  <a:lnTo>
                    <a:pt x="335276" y="239213"/>
                  </a:lnTo>
                  <a:lnTo>
                    <a:pt x="341375" y="188976"/>
                  </a:lnTo>
                  <a:lnTo>
                    <a:pt x="335276" y="138738"/>
                  </a:lnTo>
                  <a:lnTo>
                    <a:pt x="318064" y="93596"/>
                  </a:lnTo>
                  <a:lnTo>
                    <a:pt x="291369" y="55349"/>
                  </a:lnTo>
                  <a:lnTo>
                    <a:pt x="256822" y="25800"/>
                  </a:lnTo>
                  <a:lnTo>
                    <a:pt x="216051" y="6750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673602" y="5924194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965960" y="5826252"/>
            <a:ext cx="364490" cy="401320"/>
            <a:chOff x="1965960" y="5826252"/>
            <a:chExt cx="364490" cy="401320"/>
          </a:xfrm>
        </p:grpSpPr>
        <p:sp>
          <p:nvSpPr>
            <p:cNvPr id="46" name="object 46"/>
            <p:cNvSpPr/>
            <p:nvPr/>
          </p:nvSpPr>
          <p:spPr>
            <a:xfrm>
              <a:off x="1977390" y="5837682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30" h="378460">
                  <a:moveTo>
                    <a:pt x="170687" y="0"/>
                  </a:moveTo>
                  <a:lnTo>
                    <a:pt x="125324" y="6750"/>
                  </a:lnTo>
                  <a:lnTo>
                    <a:pt x="84553" y="25800"/>
                  </a:lnTo>
                  <a:lnTo>
                    <a:pt x="50006" y="55349"/>
                  </a:lnTo>
                  <a:lnTo>
                    <a:pt x="23311" y="93596"/>
                  </a:lnTo>
                  <a:lnTo>
                    <a:pt x="6099" y="138738"/>
                  </a:lnTo>
                  <a:lnTo>
                    <a:pt x="0" y="188976"/>
                  </a:lnTo>
                  <a:lnTo>
                    <a:pt x="6099" y="239213"/>
                  </a:lnTo>
                  <a:lnTo>
                    <a:pt x="23311" y="284355"/>
                  </a:lnTo>
                  <a:lnTo>
                    <a:pt x="50006" y="322602"/>
                  </a:lnTo>
                  <a:lnTo>
                    <a:pt x="84553" y="352151"/>
                  </a:lnTo>
                  <a:lnTo>
                    <a:pt x="125324" y="371201"/>
                  </a:lnTo>
                  <a:lnTo>
                    <a:pt x="170687" y="377952"/>
                  </a:lnTo>
                  <a:lnTo>
                    <a:pt x="216051" y="371201"/>
                  </a:lnTo>
                  <a:lnTo>
                    <a:pt x="256822" y="352151"/>
                  </a:lnTo>
                  <a:lnTo>
                    <a:pt x="291369" y="322602"/>
                  </a:lnTo>
                  <a:lnTo>
                    <a:pt x="318064" y="284355"/>
                  </a:lnTo>
                  <a:lnTo>
                    <a:pt x="335276" y="239213"/>
                  </a:lnTo>
                  <a:lnTo>
                    <a:pt x="341376" y="188976"/>
                  </a:lnTo>
                  <a:lnTo>
                    <a:pt x="335276" y="138738"/>
                  </a:lnTo>
                  <a:lnTo>
                    <a:pt x="318064" y="93596"/>
                  </a:lnTo>
                  <a:lnTo>
                    <a:pt x="291369" y="55349"/>
                  </a:lnTo>
                  <a:lnTo>
                    <a:pt x="256822" y="25800"/>
                  </a:lnTo>
                  <a:lnTo>
                    <a:pt x="216051" y="6750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77390" y="5837682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30" h="378460">
                  <a:moveTo>
                    <a:pt x="0" y="188976"/>
                  </a:moveTo>
                  <a:lnTo>
                    <a:pt x="6099" y="138738"/>
                  </a:lnTo>
                  <a:lnTo>
                    <a:pt x="23311" y="93596"/>
                  </a:lnTo>
                  <a:lnTo>
                    <a:pt x="50006" y="55349"/>
                  </a:lnTo>
                  <a:lnTo>
                    <a:pt x="84553" y="25800"/>
                  </a:lnTo>
                  <a:lnTo>
                    <a:pt x="125324" y="6750"/>
                  </a:lnTo>
                  <a:lnTo>
                    <a:pt x="170687" y="0"/>
                  </a:lnTo>
                  <a:lnTo>
                    <a:pt x="216051" y="6750"/>
                  </a:lnTo>
                  <a:lnTo>
                    <a:pt x="256822" y="25800"/>
                  </a:lnTo>
                  <a:lnTo>
                    <a:pt x="291369" y="55349"/>
                  </a:lnTo>
                  <a:lnTo>
                    <a:pt x="318064" y="93596"/>
                  </a:lnTo>
                  <a:lnTo>
                    <a:pt x="335276" y="138738"/>
                  </a:lnTo>
                  <a:lnTo>
                    <a:pt x="341376" y="188976"/>
                  </a:lnTo>
                  <a:lnTo>
                    <a:pt x="335276" y="239213"/>
                  </a:lnTo>
                  <a:lnTo>
                    <a:pt x="318064" y="284355"/>
                  </a:lnTo>
                  <a:lnTo>
                    <a:pt x="291369" y="322602"/>
                  </a:lnTo>
                  <a:lnTo>
                    <a:pt x="256822" y="352151"/>
                  </a:lnTo>
                  <a:lnTo>
                    <a:pt x="216051" y="371201"/>
                  </a:lnTo>
                  <a:lnTo>
                    <a:pt x="170687" y="377952"/>
                  </a:lnTo>
                  <a:lnTo>
                    <a:pt x="125324" y="371201"/>
                  </a:lnTo>
                  <a:lnTo>
                    <a:pt x="84553" y="352151"/>
                  </a:lnTo>
                  <a:lnTo>
                    <a:pt x="50006" y="322602"/>
                  </a:lnTo>
                  <a:lnTo>
                    <a:pt x="23311" y="284355"/>
                  </a:lnTo>
                  <a:lnTo>
                    <a:pt x="6099" y="239213"/>
                  </a:lnTo>
                  <a:lnTo>
                    <a:pt x="0" y="18897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086736" y="5901638"/>
            <a:ext cx="125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257044" y="5632703"/>
            <a:ext cx="1083945" cy="617220"/>
            <a:chOff x="2257044" y="5632703"/>
            <a:chExt cx="1083945" cy="617220"/>
          </a:xfrm>
        </p:grpSpPr>
        <p:sp>
          <p:nvSpPr>
            <p:cNvPr id="50" name="object 50"/>
            <p:cNvSpPr/>
            <p:nvPr/>
          </p:nvSpPr>
          <p:spPr>
            <a:xfrm>
              <a:off x="2268474" y="5644133"/>
              <a:ext cx="179070" cy="249554"/>
            </a:xfrm>
            <a:custGeom>
              <a:avLst/>
              <a:gdLst/>
              <a:ahLst/>
              <a:cxnLst/>
              <a:rect l="l" t="t" r="r" b="b"/>
              <a:pathLst>
                <a:path w="179069" h="249554">
                  <a:moveTo>
                    <a:pt x="178562" y="0"/>
                  </a:moveTo>
                  <a:lnTo>
                    <a:pt x="0" y="249250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555748" y="5859779"/>
              <a:ext cx="773430" cy="379095"/>
            </a:xfrm>
            <a:custGeom>
              <a:avLst/>
              <a:gdLst/>
              <a:ahLst/>
              <a:cxnLst/>
              <a:rect l="l" t="t" r="r" b="b"/>
              <a:pathLst>
                <a:path w="773429" h="379095">
                  <a:moveTo>
                    <a:pt x="339852" y="188976"/>
                  </a:moveTo>
                  <a:lnTo>
                    <a:pt x="333781" y="138747"/>
                  </a:lnTo>
                  <a:lnTo>
                    <a:pt x="316649" y="93599"/>
                  </a:lnTo>
                  <a:lnTo>
                    <a:pt x="290080" y="55359"/>
                  </a:lnTo>
                  <a:lnTo>
                    <a:pt x="255689" y="25806"/>
                  </a:lnTo>
                  <a:lnTo>
                    <a:pt x="215099" y="6756"/>
                  </a:lnTo>
                  <a:lnTo>
                    <a:pt x="169926" y="0"/>
                  </a:lnTo>
                  <a:lnTo>
                    <a:pt x="124739" y="6756"/>
                  </a:lnTo>
                  <a:lnTo>
                    <a:pt x="84150" y="25806"/>
                  </a:lnTo>
                  <a:lnTo>
                    <a:pt x="49758" y="55359"/>
                  </a:lnTo>
                  <a:lnTo>
                    <a:pt x="23190" y="93599"/>
                  </a:lnTo>
                  <a:lnTo>
                    <a:pt x="6057" y="138747"/>
                  </a:lnTo>
                  <a:lnTo>
                    <a:pt x="0" y="188976"/>
                  </a:lnTo>
                  <a:lnTo>
                    <a:pt x="6057" y="239217"/>
                  </a:lnTo>
                  <a:lnTo>
                    <a:pt x="23190" y="284365"/>
                  </a:lnTo>
                  <a:lnTo>
                    <a:pt x="49758" y="322605"/>
                  </a:lnTo>
                  <a:lnTo>
                    <a:pt x="84150" y="352158"/>
                  </a:lnTo>
                  <a:lnTo>
                    <a:pt x="124739" y="371208"/>
                  </a:lnTo>
                  <a:lnTo>
                    <a:pt x="169926" y="377952"/>
                  </a:lnTo>
                  <a:lnTo>
                    <a:pt x="215099" y="371208"/>
                  </a:lnTo>
                  <a:lnTo>
                    <a:pt x="255689" y="352158"/>
                  </a:lnTo>
                  <a:lnTo>
                    <a:pt x="290080" y="322605"/>
                  </a:lnTo>
                  <a:lnTo>
                    <a:pt x="316649" y="284365"/>
                  </a:lnTo>
                  <a:lnTo>
                    <a:pt x="333781" y="239217"/>
                  </a:lnTo>
                  <a:lnTo>
                    <a:pt x="339852" y="188976"/>
                  </a:lnTo>
                  <a:close/>
                </a:path>
                <a:path w="773429" h="379095">
                  <a:moveTo>
                    <a:pt x="773430" y="189738"/>
                  </a:moveTo>
                  <a:lnTo>
                    <a:pt x="767359" y="139509"/>
                  </a:lnTo>
                  <a:lnTo>
                    <a:pt x="750227" y="94361"/>
                  </a:lnTo>
                  <a:lnTo>
                    <a:pt x="723658" y="56121"/>
                  </a:lnTo>
                  <a:lnTo>
                    <a:pt x="689267" y="26568"/>
                  </a:lnTo>
                  <a:lnTo>
                    <a:pt x="648677" y="7518"/>
                  </a:lnTo>
                  <a:lnTo>
                    <a:pt x="603504" y="762"/>
                  </a:lnTo>
                  <a:lnTo>
                    <a:pt x="558317" y="7518"/>
                  </a:lnTo>
                  <a:lnTo>
                    <a:pt x="517728" y="26568"/>
                  </a:lnTo>
                  <a:lnTo>
                    <a:pt x="483336" y="56121"/>
                  </a:lnTo>
                  <a:lnTo>
                    <a:pt x="456768" y="94361"/>
                  </a:lnTo>
                  <a:lnTo>
                    <a:pt x="439635" y="139509"/>
                  </a:lnTo>
                  <a:lnTo>
                    <a:pt x="433578" y="189738"/>
                  </a:lnTo>
                  <a:lnTo>
                    <a:pt x="439635" y="239979"/>
                  </a:lnTo>
                  <a:lnTo>
                    <a:pt x="456768" y="285127"/>
                  </a:lnTo>
                  <a:lnTo>
                    <a:pt x="483336" y="323367"/>
                  </a:lnTo>
                  <a:lnTo>
                    <a:pt x="517728" y="352920"/>
                  </a:lnTo>
                  <a:lnTo>
                    <a:pt x="558317" y="371970"/>
                  </a:lnTo>
                  <a:lnTo>
                    <a:pt x="603504" y="378714"/>
                  </a:lnTo>
                  <a:lnTo>
                    <a:pt x="648677" y="371970"/>
                  </a:lnTo>
                  <a:lnTo>
                    <a:pt x="689267" y="352920"/>
                  </a:lnTo>
                  <a:lnTo>
                    <a:pt x="723658" y="323367"/>
                  </a:lnTo>
                  <a:lnTo>
                    <a:pt x="750227" y="285127"/>
                  </a:lnTo>
                  <a:lnTo>
                    <a:pt x="767359" y="239979"/>
                  </a:lnTo>
                  <a:lnTo>
                    <a:pt x="773430" y="1897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989326" y="5860541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6"/>
                  </a:moveTo>
                  <a:lnTo>
                    <a:pt x="6069" y="138738"/>
                  </a:lnTo>
                  <a:lnTo>
                    <a:pt x="23198" y="93596"/>
                  </a:lnTo>
                  <a:lnTo>
                    <a:pt x="49768" y="55349"/>
                  </a:lnTo>
                  <a:lnTo>
                    <a:pt x="84158" y="25800"/>
                  </a:lnTo>
                  <a:lnTo>
                    <a:pt x="124751" y="6750"/>
                  </a:lnTo>
                  <a:lnTo>
                    <a:pt x="169925" y="0"/>
                  </a:lnTo>
                  <a:lnTo>
                    <a:pt x="215100" y="6750"/>
                  </a:lnTo>
                  <a:lnTo>
                    <a:pt x="255693" y="25800"/>
                  </a:lnTo>
                  <a:lnTo>
                    <a:pt x="290083" y="55349"/>
                  </a:lnTo>
                  <a:lnTo>
                    <a:pt x="316653" y="93596"/>
                  </a:lnTo>
                  <a:lnTo>
                    <a:pt x="333782" y="138738"/>
                  </a:lnTo>
                  <a:lnTo>
                    <a:pt x="339851" y="188976"/>
                  </a:lnTo>
                  <a:lnTo>
                    <a:pt x="333782" y="239213"/>
                  </a:lnTo>
                  <a:lnTo>
                    <a:pt x="316653" y="284355"/>
                  </a:lnTo>
                  <a:lnTo>
                    <a:pt x="290083" y="322602"/>
                  </a:lnTo>
                  <a:lnTo>
                    <a:pt x="255693" y="352151"/>
                  </a:lnTo>
                  <a:lnTo>
                    <a:pt x="215100" y="371201"/>
                  </a:lnTo>
                  <a:lnTo>
                    <a:pt x="169925" y="377952"/>
                  </a:lnTo>
                  <a:lnTo>
                    <a:pt x="124751" y="371201"/>
                  </a:lnTo>
                  <a:lnTo>
                    <a:pt x="84158" y="352151"/>
                  </a:lnTo>
                  <a:lnTo>
                    <a:pt x="49768" y="322602"/>
                  </a:lnTo>
                  <a:lnTo>
                    <a:pt x="23198" y="284355"/>
                  </a:lnTo>
                  <a:lnTo>
                    <a:pt x="6069" y="239213"/>
                  </a:lnTo>
                  <a:lnTo>
                    <a:pt x="0" y="18897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665222" y="5924194"/>
            <a:ext cx="5568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4500" algn="l"/>
              </a:tabLst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4	6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278885" y="5666994"/>
            <a:ext cx="179070" cy="249554"/>
          </a:xfrm>
          <a:custGeom>
            <a:avLst/>
            <a:gdLst/>
            <a:ahLst/>
            <a:cxnLst/>
            <a:rect l="l" t="t" r="r" b="b"/>
            <a:pathLst>
              <a:path w="179070" h="249554">
                <a:moveTo>
                  <a:pt x="178562" y="0"/>
                </a:moveTo>
                <a:lnTo>
                  <a:pt x="0" y="24925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579365" y="4734509"/>
            <a:ext cx="178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426967" y="3532147"/>
            <a:ext cx="1382395" cy="70993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78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1800" b="1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634742" y="459105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471041"/>
            <a:ext cx="1288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AC0000"/>
                </a:solidFill>
              </a:rPr>
              <a:t>Örnek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122375" y="5180202"/>
            <a:ext cx="6319520" cy="57531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55600" marR="5080" indent="-343535">
              <a:lnSpc>
                <a:spcPts val="2050"/>
              </a:lnSpc>
              <a:spcBef>
                <a:spcPts val="355"/>
              </a:spcBef>
              <a:tabLst>
                <a:tab pos="354965" algn="l"/>
              </a:tabLst>
            </a:pPr>
            <a:r>
              <a:rPr sz="1200" spc="-10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200" spc="-100" dirty="0">
                <a:solidFill>
                  <a:srgbClr val="AC0000"/>
                </a:solidFill>
                <a:latin typeface="Times New Roman"/>
                <a:cs typeface="Times New Roman"/>
              </a:rPr>
              <a:t>	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X </a:t>
            </a:r>
            <a:r>
              <a:rPr sz="1900" spc="-15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S </a:t>
            </a:r>
            <a:r>
              <a:rPr sz="1900" spc="-10" dirty="0">
                <a:solidFill>
                  <a:srgbClr val="2F2F2F"/>
                </a:solidFill>
                <a:latin typeface="Calibri"/>
                <a:cs typeface="Calibri"/>
              </a:rPr>
              <a:t>siyah </a:t>
            </a:r>
            <a:r>
              <a:rPr sz="1900" spc="-15" dirty="0">
                <a:solidFill>
                  <a:srgbClr val="2F2F2F"/>
                </a:solidFill>
                <a:latin typeface="Calibri"/>
                <a:cs typeface="Calibri"/>
              </a:rPr>
              <a:t>çocuklara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sahip </a:t>
            </a:r>
            <a:r>
              <a:rPr sz="1900" spc="-10" dirty="0">
                <a:solidFill>
                  <a:srgbClr val="2F2F2F"/>
                </a:solidFill>
                <a:latin typeface="Calibri"/>
                <a:cs typeface="Calibri"/>
              </a:rPr>
              <a:t>(Adım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2-A1). </a:t>
            </a:r>
            <a:r>
              <a:rPr sz="1900" spc="-10" dirty="0">
                <a:solidFill>
                  <a:srgbClr val="2F2F2F"/>
                </a:solidFill>
                <a:latin typeface="Calibri"/>
                <a:cs typeface="Calibri"/>
              </a:rPr>
              <a:t>X,P </a:t>
            </a:r>
            <a:r>
              <a:rPr sz="1900" spc="-20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1900" spc="-10" dirty="0">
                <a:solidFill>
                  <a:srgbClr val="2F2F2F"/>
                </a:solidFill>
                <a:latin typeface="Calibri"/>
                <a:cs typeface="Calibri"/>
              </a:rPr>
              <a:t>S’ </a:t>
            </a:r>
            <a:r>
              <a:rPr sz="1900" dirty="0">
                <a:solidFill>
                  <a:srgbClr val="2F2F2F"/>
                </a:solidFill>
                <a:latin typeface="Calibri"/>
                <a:cs typeface="Calibri"/>
              </a:rPr>
              <a:t>yi </a:t>
            </a:r>
            <a:r>
              <a:rPr sz="1900" spc="-5" dirty="0">
                <a:solidFill>
                  <a:srgbClr val="2F2F2F"/>
                </a:solidFill>
                <a:latin typeface="Calibri"/>
                <a:cs typeface="Calibri"/>
              </a:rPr>
              <a:t>yeniden  </a:t>
            </a:r>
            <a:r>
              <a:rPr sz="1900" spc="-25" dirty="0">
                <a:solidFill>
                  <a:srgbClr val="2F2F2F"/>
                </a:solidFill>
                <a:latin typeface="Calibri"/>
                <a:cs typeface="Calibri"/>
              </a:rPr>
              <a:t>renklendir.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5076" y="2139695"/>
            <a:ext cx="2255520" cy="1617345"/>
            <a:chOff x="3275076" y="2139695"/>
            <a:chExt cx="2255520" cy="1617345"/>
          </a:xfrm>
        </p:grpSpPr>
        <p:sp>
          <p:nvSpPr>
            <p:cNvPr id="5" name="object 5"/>
            <p:cNvSpPr/>
            <p:nvPr/>
          </p:nvSpPr>
          <p:spPr>
            <a:xfrm>
              <a:off x="3286506" y="3086861"/>
              <a:ext cx="2232660" cy="658495"/>
            </a:xfrm>
            <a:custGeom>
              <a:avLst/>
              <a:gdLst/>
              <a:ahLst/>
              <a:cxnLst/>
              <a:rect l="l" t="t" r="r" b="b"/>
              <a:pathLst>
                <a:path w="2232660" h="658495">
                  <a:moveTo>
                    <a:pt x="2045208" y="106679"/>
                  </a:moveTo>
                  <a:lnTo>
                    <a:pt x="2232660" y="658368"/>
                  </a:lnTo>
                </a:path>
                <a:path w="2232660" h="658495">
                  <a:moveTo>
                    <a:pt x="1833372" y="106679"/>
                  </a:moveTo>
                  <a:lnTo>
                    <a:pt x="1607820" y="658368"/>
                  </a:lnTo>
                </a:path>
                <a:path w="2232660" h="658495">
                  <a:moveTo>
                    <a:pt x="0" y="0"/>
                  </a:moveTo>
                  <a:lnTo>
                    <a:pt x="326136" y="461772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16858" y="2151125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5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1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1" y="188975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16858" y="2151125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5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5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1" y="188975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5" y="377951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75659" y="2214499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70276" y="2787395"/>
            <a:ext cx="364490" cy="401320"/>
            <a:chOff x="2970276" y="2787395"/>
            <a:chExt cx="364490" cy="401320"/>
          </a:xfrm>
        </p:grpSpPr>
        <p:sp>
          <p:nvSpPr>
            <p:cNvPr id="10" name="object 10"/>
            <p:cNvSpPr/>
            <p:nvPr/>
          </p:nvSpPr>
          <p:spPr>
            <a:xfrm>
              <a:off x="2981706" y="2798825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29" h="378460">
                  <a:moveTo>
                    <a:pt x="170687" y="0"/>
                  </a:moveTo>
                  <a:lnTo>
                    <a:pt x="125324" y="6748"/>
                  </a:lnTo>
                  <a:lnTo>
                    <a:pt x="84553" y="25795"/>
                  </a:lnTo>
                  <a:lnTo>
                    <a:pt x="50006" y="55340"/>
                  </a:lnTo>
                  <a:lnTo>
                    <a:pt x="23311" y="93584"/>
                  </a:lnTo>
                  <a:lnTo>
                    <a:pt x="6099" y="138729"/>
                  </a:lnTo>
                  <a:lnTo>
                    <a:pt x="0" y="188975"/>
                  </a:lnTo>
                  <a:lnTo>
                    <a:pt x="6099" y="239222"/>
                  </a:lnTo>
                  <a:lnTo>
                    <a:pt x="23311" y="284367"/>
                  </a:lnTo>
                  <a:lnTo>
                    <a:pt x="50006" y="322611"/>
                  </a:lnTo>
                  <a:lnTo>
                    <a:pt x="84553" y="352156"/>
                  </a:lnTo>
                  <a:lnTo>
                    <a:pt x="125324" y="371203"/>
                  </a:lnTo>
                  <a:lnTo>
                    <a:pt x="170687" y="377951"/>
                  </a:lnTo>
                  <a:lnTo>
                    <a:pt x="216051" y="371203"/>
                  </a:lnTo>
                  <a:lnTo>
                    <a:pt x="256822" y="352156"/>
                  </a:lnTo>
                  <a:lnTo>
                    <a:pt x="291369" y="322611"/>
                  </a:lnTo>
                  <a:lnTo>
                    <a:pt x="318064" y="284367"/>
                  </a:lnTo>
                  <a:lnTo>
                    <a:pt x="335276" y="239222"/>
                  </a:lnTo>
                  <a:lnTo>
                    <a:pt x="341376" y="188975"/>
                  </a:lnTo>
                  <a:lnTo>
                    <a:pt x="335276" y="138729"/>
                  </a:lnTo>
                  <a:lnTo>
                    <a:pt x="318064" y="93584"/>
                  </a:lnTo>
                  <a:lnTo>
                    <a:pt x="291369" y="55340"/>
                  </a:lnTo>
                  <a:lnTo>
                    <a:pt x="256822" y="25795"/>
                  </a:lnTo>
                  <a:lnTo>
                    <a:pt x="216051" y="6748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81706" y="2798825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29" h="378460">
                  <a:moveTo>
                    <a:pt x="0" y="188975"/>
                  </a:moveTo>
                  <a:lnTo>
                    <a:pt x="6099" y="138729"/>
                  </a:lnTo>
                  <a:lnTo>
                    <a:pt x="23311" y="93584"/>
                  </a:lnTo>
                  <a:lnTo>
                    <a:pt x="50006" y="55340"/>
                  </a:lnTo>
                  <a:lnTo>
                    <a:pt x="84553" y="25795"/>
                  </a:lnTo>
                  <a:lnTo>
                    <a:pt x="125324" y="6748"/>
                  </a:lnTo>
                  <a:lnTo>
                    <a:pt x="170687" y="0"/>
                  </a:lnTo>
                  <a:lnTo>
                    <a:pt x="216051" y="6748"/>
                  </a:lnTo>
                  <a:lnTo>
                    <a:pt x="256822" y="25795"/>
                  </a:lnTo>
                  <a:lnTo>
                    <a:pt x="291369" y="55340"/>
                  </a:lnTo>
                  <a:lnTo>
                    <a:pt x="318064" y="93584"/>
                  </a:lnTo>
                  <a:lnTo>
                    <a:pt x="335276" y="138729"/>
                  </a:lnTo>
                  <a:lnTo>
                    <a:pt x="341376" y="188975"/>
                  </a:lnTo>
                  <a:lnTo>
                    <a:pt x="335276" y="239222"/>
                  </a:lnTo>
                  <a:lnTo>
                    <a:pt x="318064" y="284367"/>
                  </a:lnTo>
                  <a:lnTo>
                    <a:pt x="291369" y="322611"/>
                  </a:lnTo>
                  <a:lnTo>
                    <a:pt x="256822" y="352156"/>
                  </a:lnTo>
                  <a:lnTo>
                    <a:pt x="216051" y="371203"/>
                  </a:lnTo>
                  <a:lnTo>
                    <a:pt x="170687" y="377951"/>
                  </a:lnTo>
                  <a:lnTo>
                    <a:pt x="125324" y="371203"/>
                  </a:lnTo>
                  <a:lnTo>
                    <a:pt x="84553" y="352156"/>
                  </a:lnTo>
                  <a:lnTo>
                    <a:pt x="50006" y="322611"/>
                  </a:lnTo>
                  <a:lnTo>
                    <a:pt x="23311" y="284367"/>
                  </a:lnTo>
                  <a:lnTo>
                    <a:pt x="6099" y="239222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091052" y="2861894"/>
            <a:ext cx="125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209800" y="3371088"/>
            <a:ext cx="363220" cy="401320"/>
            <a:chOff x="2209800" y="3371088"/>
            <a:chExt cx="363220" cy="401320"/>
          </a:xfrm>
        </p:grpSpPr>
        <p:sp>
          <p:nvSpPr>
            <p:cNvPr id="14" name="object 14"/>
            <p:cNvSpPr/>
            <p:nvPr/>
          </p:nvSpPr>
          <p:spPr>
            <a:xfrm>
              <a:off x="2221229" y="3382518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6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2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1" y="188976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21229" y="3382518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6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5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1" y="188976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5" y="377952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329688" y="3445890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515867" y="2900172"/>
            <a:ext cx="1870075" cy="943610"/>
            <a:chOff x="3515867" y="2900172"/>
            <a:chExt cx="1870075" cy="943610"/>
          </a:xfrm>
        </p:grpSpPr>
        <p:sp>
          <p:nvSpPr>
            <p:cNvPr id="18" name="object 18"/>
            <p:cNvSpPr/>
            <p:nvPr/>
          </p:nvSpPr>
          <p:spPr>
            <a:xfrm>
              <a:off x="5034533" y="2911602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5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3"/>
                  </a:lnTo>
                  <a:lnTo>
                    <a:pt x="6069" y="238227"/>
                  </a:lnTo>
                  <a:lnTo>
                    <a:pt x="23198" y="283181"/>
                  </a:lnTo>
                  <a:lnTo>
                    <a:pt x="49768" y="321278"/>
                  </a:lnTo>
                  <a:lnTo>
                    <a:pt x="84158" y="350717"/>
                  </a:lnTo>
                  <a:lnTo>
                    <a:pt x="124751" y="369700"/>
                  </a:lnTo>
                  <a:lnTo>
                    <a:pt x="169925" y="376427"/>
                  </a:lnTo>
                  <a:lnTo>
                    <a:pt x="215100" y="369700"/>
                  </a:lnTo>
                  <a:lnTo>
                    <a:pt x="255693" y="350717"/>
                  </a:lnTo>
                  <a:lnTo>
                    <a:pt x="290083" y="321278"/>
                  </a:lnTo>
                  <a:lnTo>
                    <a:pt x="316653" y="283181"/>
                  </a:lnTo>
                  <a:lnTo>
                    <a:pt x="333782" y="238227"/>
                  </a:lnTo>
                  <a:lnTo>
                    <a:pt x="339851" y="188213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34533" y="2911602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0" y="188213"/>
                  </a:moveTo>
                  <a:lnTo>
                    <a:pt x="6069" y="138200"/>
                  </a:lnTo>
                  <a:lnTo>
                    <a:pt x="23198" y="93246"/>
                  </a:lnTo>
                  <a:lnTo>
                    <a:pt x="49768" y="55149"/>
                  </a:lnTo>
                  <a:lnTo>
                    <a:pt x="84158" y="25710"/>
                  </a:lnTo>
                  <a:lnTo>
                    <a:pt x="124751" y="6727"/>
                  </a:lnTo>
                  <a:lnTo>
                    <a:pt x="169925" y="0"/>
                  </a:lnTo>
                  <a:lnTo>
                    <a:pt x="215100" y="6727"/>
                  </a:lnTo>
                  <a:lnTo>
                    <a:pt x="255693" y="25710"/>
                  </a:lnTo>
                  <a:lnTo>
                    <a:pt x="290083" y="55149"/>
                  </a:lnTo>
                  <a:lnTo>
                    <a:pt x="316653" y="93246"/>
                  </a:lnTo>
                  <a:lnTo>
                    <a:pt x="333782" y="138200"/>
                  </a:lnTo>
                  <a:lnTo>
                    <a:pt x="339851" y="188213"/>
                  </a:lnTo>
                  <a:lnTo>
                    <a:pt x="333782" y="238227"/>
                  </a:lnTo>
                  <a:lnTo>
                    <a:pt x="316653" y="283181"/>
                  </a:lnTo>
                  <a:lnTo>
                    <a:pt x="290083" y="321278"/>
                  </a:lnTo>
                  <a:lnTo>
                    <a:pt x="255693" y="350717"/>
                  </a:lnTo>
                  <a:lnTo>
                    <a:pt x="215100" y="369700"/>
                  </a:lnTo>
                  <a:lnTo>
                    <a:pt x="169925" y="376427"/>
                  </a:lnTo>
                  <a:lnTo>
                    <a:pt x="124751" y="369700"/>
                  </a:lnTo>
                  <a:lnTo>
                    <a:pt x="84158" y="350717"/>
                  </a:lnTo>
                  <a:lnTo>
                    <a:pt x="49768" y="321278"/>
                  </a:lnTo>
                  <a:lnTo>
                    <a:pt x="23198" y="283181"/>
                  </a:lnTo>
                  <a:lnTo>
                    <a:pt x="6069" y="238227"/>
                  </a:lnTo>
                  <a:lnTo>
                    <a:pt x="0" y="188213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27297" y="3454145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29" h="378460">
                  <a:moveTo>
                    <a:pt x="170687" y="0"/>
                  </a:moveTo>
                  <a:lnTo>
                    <a:pt x="125324" y="6748"/>
                  </a:lnTo>
                  <a:lnTo>
                    <a:pt x="84553" y="25795"/>
                  </a:lnTo>
                  <a:lnTo>
                    <a:pt x="50006" y="55340"/>
                  </a:lnTo>
                  <a:lnTo>
                    <a:pt x="23311" y="93584"/>
                  </a:lnTo>
                  <a:lnTo>
                    <a:pt x="6099" y="138729"/>
                  </a:lnTo>
                  <a:lnTo>
                    <a:pt x="0" y="188975"/>
                  </a:lnTo>
                  <a:lnTo>
                    <a:pt x="6099" y="239222"/>
                  </a:lnTo>
                  <a:lnTo>
                    <a:pt x="23311" y="284367"/>
                  </a:lnTo>
                  <a:lnTo>
                    <a:pt x="50006" y="322611"/>
                  </a:lnTo>
                  <a:lnTo>
                    <a:pt x="84553" y="352156"/>
                  </a:lnTo>
                  <a:lnTo>
                    <a:pt x="125324" y="371203"/>
                  </a:lnTo>
                  <a:lnTo>
                    <a:pt x="170687" y="377951"/>
                  </a:lnTo>
                  <a:lnTo>
                    <a:pt x="216051" y="371203"/>
                  </a:lnTo>
                  <a:lnTo>
                    <a:pt x="256822" y="352156"/>
                  </a:lnTo>
                  <a:lnTo>
                    <a:pt x="291369" y="322611"/>
                  </a:lnTo>
                  <a:lnTo>
                    <a:pt x="318064" y="284367"/>
                  </a:lnTo>
                  <a:lnTo>
                    <a:pt x="335276" y="239222"/>
                  </a:lnTo>
                  <a:lnTo>
                    <a:pt x="341375" y="188975"/>
                  </a:lnTo>
                  <a:lnTo>
                    <a:pt x="335276" y="138729"/>
                  </a:lnTo>
                  <a:lnTo>
                    <a:pt x="318064" y="93584"/>
                  </a:lnTo>
                  <a:lnTo>
                    <a:pt x="291369" y="55340"/>
                  </a:lnTo>
                  <a:lnTo>
                    <a:pt x="256822" y="25795"/>
                  </a:lnTo>
                  <a:lnTo>
                    <a:pt x="216051" y="6748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27297" y="3454145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29" h="378460">
                  <a:moveTo>
                    <a:pt x="0" y="188975"/>
                  </a:moveTo>
                  <a:lnTo>
                    <a:pt x="6099" y="138729"/>
                  </a:lnTo>
                  <a:lnTo>
                    <a:pt x="23311" y="93584"/>
                  </a:lnTo>
                  <a:lnTo>
                    <a:pt x="50006" y="55340"/>
                  </a:lnTo>
                  <a:lnTo>
                    <a:pt x="84553" y="25795"/>
                  </a:lnTo>
                  <a:lnTo>
                    <a:pt x="125324" y="6748"/>
                  </a:lnTo>
                  <a:lnTo>
                    <a:pt x="170687" y="0"/>
                  </a:lnTo>
                  <a:lnTo>
                    <a:pt x="216051" y="6748"/>
                  </a:lnTo>
                  <a:lnTo>
                    <a:pt x="256822" y="25795"/>
                  </a:lnTo>
                  <a:lnTo>
                    <a:pt x="291369" y="55340"/>
                  </a:lnTo>
                  <a:lnTo>
                    <a:pt x="318064" y="93584"/>
                  </a:lnTo>
                  <a:lnTo>
                    <a:pt x="335276" y="138729"/>
                  </a:lnTo>
                  <a:lnTo>
                    <a:pt x="341375" y="188975"/>
                  </a:lnTo>
                  <a:lnTo>
                    <a:pt x="335276" y="239222"/>
                  </a:lnTo>
                  <a:lnTo>
                    <a:pt x="318064" y="284367"/>
                  </a:lnTo>
                  <a:lnTo>
                    <a:pt x="291369" y="322611"/>
                  </a:lnTo>
                  <a:lnTo>
                    <a:pt x="256822" y="352156"/>
                  </a:lnTo>
                  <a:lnTo>
                    <a:pt x="216051" y="371203"/>
                  </a:lnTo>
                  <a:lnTo>
                    <a:pt x="170687" y="377951"/>
                  </a:lnTo>
                  <a:lnTo>
                    <a:pt x="125324" y="371203"/>
                  </a:lnTo>
                  <a:lnTo>
                    <a:pt x="84553" y="352156"/>
                  </a:lnTo>
                  <a:lnTo>
                    <a:pt x="50006" y="322611"/>
                  </a:lnTo>
                  <a:lnTo>
                    <a:pt x="23311" y="284367"/>
                  </a:lnTo>
                  <a:lnTo>
                    <a:pt x="6099" y="239222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586353" y="3517772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267265" y="2468689"/>
            <a:ext cx="1821814" cy="1859914"/>
            <a:chOff x="3267265" y="2468689"/>
            <a:chExt cx="1821814" cy="1859914"/>
          </a:xfrm>
        </p:grpSpPr>
        <p:sp>
          <p:nvSpPr>
            <p:cNvPr id="24" name="object 24"/>
            <p:cNvSpPr/>
            <p:nvPr/>
          </p:nvSpPr>
          <p:spPr>
            <a:xfrm>
              <a:off x="4107180" y="2473451"/>
              <a:ext cx="977265" cy="492759"/>
            </a:xfrm>
            <a:custGeom>
              <a:avLst/>
              <a:gdLst/>
              <a:ahLst/>
              <a:cxnLst/>
              <a:rect l="l" t="t" r="r" b="b"/>
              <a:pathLst>
                <a:path w="977264" h="492760">
                  <a:moveTo>
                    <a:pt x="0" y="0"/>
                  </a:moveTo>
                  <a:lnTo>
                    <a:pt x="977011" y="4927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272028" y="2473451"/>
              <a:ext cx="594360" cy="381000"/>
            </a:xfrm>
            <a:custGeom>
              <a:avLst/>
              <a:gdLst/>
              <a:ahLst/>
              <a:cxnLst/>
              <a:rect l="l" t="t" r="r" b="b"/>
              <a:pathLst>
                <a:path w="594360" h="381000">
                  <a:moveTo>
                    <a:pt x="594233" y="0"/>
                  </a:moveTo>
                  <a:lnTo>
                    <a:pt x="0" y="3810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62578" y="373456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0"/>
                  </a:moveTo>
                  <a:lnTo>
                    <a:pt x="288036" y="288036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06596" y="3950207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6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2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1" y="188976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881626" y="3517772"/>
            <a:ext cx="6965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83260" algn="l"/>
              </a:tabLst>
            </a:pPr>
            <a:r>
              <a:rPr sz="1400" b="1" u="heavy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65523" y="4014342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618488" y="3939540"/>
            <a:ext cx="364490" cy="401320"/>
            <a:chOff x="1618488" y="3939540"/>
            <a:chExt cx="364490" cy="401320"/>
          </a:xfrm>
        </p:grpSpPr>
        <p:sp>
          <p:nvSpPr>
            <p:cNvPr id="31" name="object 31"/>
            <p:cNvSpPr/>
            <p:nvPr/>
          </p:nvSpPr>
          <p:spPr>
            <a:xfrm>
              <a:off x="1629918" y="3950970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30" h="378460">
                  <a:moveTo>
                    <a:pt x="170687" y="0"/>
                  </a:moveTo>
                  <a:lnTo>
                    <a:pt x="125324" y="6748"/>
                  </a:lnTo>
                  <a:lnTo>
                    <a:pt x="84553" y="25795"/>
                  </a:lnTo>
                  <a:lnTo>
                    <a:pt x="50006" y="55340"/>
                  </a:lnTo>
                  <a:lnTo>
                    <a:pt x="23311" y="93584"/>
                  </a:lnTo>
                  <a:lnTo>
                    <a:pt x="6099" y="138729"/>
                  </a:lnTo>
                  <a:lnTo>
                    <a:pt x="0" y="188975"/>
                  </a:lnTo>
                  <a:lnTo>
                    <a:pt x="6099" y="239222"/>
                  </a:lnTo>
                  <a:lnTo>
                    <a:pt x="23311" y="284367"/>
                  </a:lnTo>
                  <a:lnTo>
                    <a:pt x="50006" y="322611"/>
                  </a:lnTo>
                  <a:lnTo>
                    <a:pt x="84553" y="352156"/>
                  </a:lnTo>
                  <a:lnTo>
                    <a:pt x="125324" y="371203"/>
                  </a:lnTo>
                  <a:lnTo>
                    <a:pt x="170687" y="377951"/>
                  </a:lnTo>
                  <a:lnTo>
                    <a:pt x="216051" y="371203"/>
                  </a:lnTo>
                  <a:lnTo>
                    <a:pt x="256822" y="352156"/>
                  </a:lnTo>
                  <a:lnTo>
                    <a:pt x="291369" y="322611"/>
                  </a:lnTo>
                  <a:lnTo>
                    <a:pt x="318064" y="284367"/>
                  </a:lnTo>
                  <a:lnTo>
                    <a:pt x="335276" y="239222"/>
                  </a:lnTo>
                  <a:lnTo>
                    <a:pt x="341375" y="188975"/>
                  </a:lnTo>
                  <a:lnTo>
                    <a:pt x="335276" y="138729"/>
                  </a:lnTo>
                  <a:lnTo>
                    <a:pt x="318064" y="93584"/>
                  </a:lnTo>
                  <a:lnTo>
                    <a:pt x="291369" y="55340"/>
                  </a:lnTo>
                  <a:lnTo>
                    <a:pt x="256822" y="25795"/>
                  </a:lnTo>
                  <a:lnTo>
                    <a:pt x="216051" y="6748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29918" y="3950970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30" h="378460">
                  <a:moveTo>
                    <a:pt x="0" y="188975"/>
                  </a:moveTo>
                  <a:lnTo>
                    <a:pt x="6099" y="138729"/>
                  </a:lnTo>
                  <a:lnTo>
                    <a:pt x="23311" y="93584"/>
                  </a:lnTo>
                  <a:lnTo>
                    <a:pt x="50006" y="55340"/>
                  </a:lnTo>
                  <a:lnTo>
                    <a:pt x="84553" y="25795"/>
                  </a:lnTo>
                  <a:lnTo>
                    <a:pt x="125324" y="6748"/>
                  </a:lnTo>
                  <a:lnTo>
                    <a:pt x="170687" y="0"/>
                  </a:lnTo>
                  <a:lnTo>
                    <a:pt x="216051" y="6748"/>
                  </a:lnTo>
                  <a:lnTo>
                    <a:pt x="256822" y="25795"/>
                  </a:lnTo>
                  <a:lnTo>
                    <a:pt x="291369" y="55340"/>
                  </a:lnTo>
                  <a:lnTo>
                    <a:pt x="318064" y="93584"/>
                  </a:lnTo>
                  <a:lnTo>
                    <a:pt x="335276" y="138729"/>
                  </a:lnTo>
                  <a:lnTo>
                    <a:pt x="341375" y="188975"/>
                  </a:lnTo>
                  <a:lnTo>
                    <a:pt x="335276" y="239222"/>
                  </a:lnTo>
                  <a:lnTo>
                    <a:pt x="318064" y="284367"/>
                  </a:lnTo>
                  <a:lnTo>
                    <a:pt x="291369" y="322611"/>
                  </a:lnTo>
                  <a:lnTo>
                    <a:pt x="256822" y="352156"/>
                  </a:lnTo>
                  <a:lnTo>
                    <a:pt x="216051" y="371203"/>
                  </a:lnTo>
                  <a:lnTo>
                    <a:pt x="170687" y="377951"/>
                  </a:lnTo>
                  <a:lnTo>
                    <a:pt x="125324" y="371203"/>
                  </a:lnTo>
                  <a:lnTo>
                    <a:pt x="84553" y="352156"/>
                  </a:lnTo>
                  <a:lnTo>
                    <a:pt x="50006" y="322611"/>
                  </a:lnTo>
                  <a:lnTo>
                    <a:pt x="23311" y="284367"/>
                  </a:lnTo>
                  <a:lnTo>
                    <a:pt x="6099" y="239222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739010" y="4014342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909572" y="3692652"/>
            <a:ext cx="978535" cy="600710"/>
            <a:chOff x="1909572" y="3692652"/>
            <a:chExt cx="978535" cy="600710"/>
          </a:xfrm>
        </p:grpSpPr>
        <p:sp>
          <p:nvSpPr>
            <p:cNvPr id="35" name="object 35"/>
            <p:cNvSpPr/>
            <p:nvPr/>
          </p:nvSpPr>
          <p:spPr>
            <a:xfrm>
              <a:off x="1921002" y="3704082"/>
              <a:ext cx="349885" cy="301625"/>
            </a:xfrm>
            <a:custGeom>
              <a:avLst/>
              <a:gdLst/>
              <a:ahLst/>
              <a:cxnLst/>
              <a:rect l="l" t="t" r="r" b="b"/>
              <a:pathLst>
                <a:path w="349885" h="301625">
                  <a:moveTo>
                    <a:pt x="349885" y="0"/>
                  </a:moveTo>
                  <a:lnTo>
                    <a:pt x="0" y="30162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463545" y="3740658"/>
              <a:ext cx="212090" cy="281940"/>
            </a:xfrm>
            <a:custGeom>
              <a:avLst/>
              <a:gdLst/>
              <a:ahLst/>
              <a:cxnLst/>
              <a:rect l="l" t="t" r="r" b="b"/>
              <a:pathLst>
                <a:path w="212089" h="281939">
                  <a:moveTo>
                    <a:pt x="0" y="0"/>
                  </a:moveTo>
                  <a:lnTo>
                    <a:pt x="211836" y="281940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548127" y="3916680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6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4"/>
                  </a:lnTo>
                  <a:lnTo>
                    <a:pt x="6069" y="238227"/>
                  </a:lnTo>
                  <a:lnTo>
                    <a:pt x="23198" y="283181"/>
                  </a:lnTo>
                  <a:lnTo>
                    <a:pt x="49768" y="321278"/>
                  </a:lnTo>
                  <a:lnTo>
                    <a:pt x="84158" y="350717"/>
                  </a:lnTo>
                  <a:lnTo>
                    <a:pt x="124751" y="369700"/>
                  </a:lnTo>
                  <a:lnTo>
                    <a:pt x="169926" y="376428"/>
                  </a:lnTo>
                  <a:lnTo>
                    <a:pt x="215100" y="369700"/>
                  </a:lnTo>
                  <a:lnTo>
                    <a:pt x="255693" y="350717"/>
                  </a:lnTo>
                  <a:lnTo>
                    <a:pt x="290083" y="321278"/>
                  </a:lnTo>
                  <a:lnTo>
                    <a:pt x="316653" y="283181"/>
                  </a:lnTo>
                  <a:lnTo>
                    <a:pt x="333782" y="238227"/>
                  </a:lnTo>
                  <a:lnTo>
                    <a:pt x="339852" y="188214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657094" y="3980434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670041" y="2898139"/>
            <a:ext cx="1416685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Sağ </a:t>
            </a:r>
            <a:r>
              <a:rPr sz="1400" spc="-5" dirty="0">
                <a:latin typeface="Arial"/>
                <a:cs typeface="Arial"/>
              </a:rPr>
              <a:t>taraf dengeli  </a:t>
            </a:r>
            <a:r>
              <a:rPr sz="1400" spc="-10" dirty="0">
                <a:latin typeface="Arial"/>
                <a:cs typeface="Arial"/>
              </a:rPr>
              <a:t>ve </a:t>
            </a:r>
            <a:r>
              <a:rPr sz="1400" spc="-5" dirty="0">
                <a:latin typeface="Arial"/>
                <a:cs typeface="Arial"/>
              </a:rPr>
              <a:t>değişimden  etkilenmeyen  değere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sahip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142488" y="3994403"/>
            <a:ext cx="363220" cy="399415"/>
            <a:chOff x="3142488" y="3994403"/>
            <a:chExt cx="363220" cy="399415"/>
          </a:xfrm>
        </p:grpSpPr>
        <p:sp>
          <p:nvSpPr>
            <p:cNvPr id="41" name="object 41"/>
            <p:cNvSpPr/>
            <p:nvPr/>
          </p:nvSpPr>
          <p:spPr>
            <a:xfrm>
              <a:off x="3153918" y="4005833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6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4"/>
                  </a:lnTo>
                  <a:lnTo>
                    <a:pt x="6069" y="238227"/>
                  </a:lnTo>
                  <a:lnTo>
                    <a:pt x="23198" y="283181"/>
                  </a:lnTo>
                  <a:lnTo>
                    <a:pt x="49768" y="321278"/>
                  </a:lnTo>
                  <a:lnTo>
                    <a:pt x="84158" y="350717"/>
                  </a:lnTo>
                  <a:lnTo>
                    <a:pt x="124751" y="369700"/>
                  </a:lnTo>
                  <a:lnTo>
                    <a:pt x="169926" y="376428"/>
                  </a:lnTo>
                  <a:lnTo>
                    <a:pt x="215100" y="369700"/>
                  </a:lnTo>
                  <a:lnTo>
                    <a:pt x="255693" y="350717"/>
                  </a:lnTo>
                  <a:lnTo>
                    <a:pt x="290083" y="321278"/>
                  </a:lnTo>
                  <a:lnTo>
                    <a:pt x="316653" y="283181"/>
                  </a:lnTo>
                  <a:lnTo>
                    <a:pt x="333782" y="238227"/>
                  </a:lnTo>
                  <a:lnTo>
                    <a:pt x="339852" y="188214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53918" y="4005833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0" y="188214"/>
                  </a:moveTo>
                  <a:lnTo>
                    <a:pt x="6069" y="138200"/>
                  </a:lnTo>
                  <a:lnTo>
                    <a:pt x="23198" y="93246"/>
                  </a:lnTo>
                  <a:lnTo>
                    <a:pt x="49768" y="55149"/>
                  </a:lnTo>
                  <a:lnTo>
                    <a:pt x="84158" y="25710"/>
                  </a:lnTo>
                  <a:lnTo>
                    <a:pt x="124751" y="6727"/>
                  </a:lnTo>
                  <a:lnTo>
                    <a:pt x="169926" y="0"/>
                  </a:lnTo>
                  <a:lnTo>
                    <a:pt x="215100" y="6727"/>
                  </a:lnTo>
                  <a:lnTo>
                    <a:pt x="255693" y="25710"/>
                  </a:lnTo>
                  <a:lnTo>
                    <a:pt x="290083" y="55149"/>
                  </a:lnTo>
                  <a:lnTo>
                    <a:pt x="316653" y="93246"/>
                  </a:lnTo>
                  <a:lnTo>
                    <a:pt x="333782" y="138200"/>
                  </a:lnTo>
                  <a:lnTo>
                    <a:pt x="339852" y="188214"/>
                  </a:lnTo>
                  <a:lnTo>
                    <a:pt x="333782" y="238227"/>
                  </a:lnTo>
                  <a:lnTo>
                    <a:pt x="316653" y="283181"/>
                  </a:lnTo>
                  <a:lnTo>
                    <a:pt x="290083" y="321278"/>
                  </a:lnTo>
                  <a:lnTo>
                    <a:pt x="255693" y="350717"/>
                  </a:lnTo>
                  <a:lnTo>
                    <a:pt x="215100" y="369700"/>
                  </a:lnTo>
                  <a:lnTo>
                    <a:pt x="169926" y="376428"/>
                  </a:lnTo>
                  <a:lnTo>
                    <a:pt x="124751" y="369700"/>
                  </a:lnTo>
                  <a:lnTo>
                    <a:pt x="84158" y="350717"/>
                  </a:lnTo>
                  <a:lnTo>
                    <a:pt x="49768" y="321278"/>
                  </a:lnTo>
                  <a:lnTo>
                    <a:pt x="23198" y="283181"/>
                  </a:lnTo>
                  <a:lnTo>
                    <a:pt x="6069" y="238227"/>
                  </a:lnTo>
                  <a:lnTo>
                    <a:pt x="0" y="188214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263010" y="4068826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499360" y="3110483"/>
            <a:ext cx="2207260" cy="1771014"/>
            <a:chOff x="2499360" y="3110483"/>
            <a:chExt cx="2207260" cy="1771014"/>
          </a:xfrm>
        </p:grpSpPr>
        <p:sp>
          <p:nvSpPr>
            <p:cNvPr id="45" name="object 45"/>
            <p:cNvSpPr/>
            <p:nvPr/>
          </p:nvSpPr>
          <p:spPr>
            <a:xfrm>
              <a:off x="2510790" y="3121913"/>
              <a:ext cx="1113155" cy="939800"/>
            </a:xfrm>
            <a:custGeom>
              <a:avLst/>
              <a:gdLst/>
              <a:ahLst/>
              <a:cxnLst/>
              <a:rect l="l" t="t" r="r" b="b"/>
              <a:pathLst>
                <a:path w="1113154" h="939800">
                  <a:moveTo>
                    <a:pt x="1112774" y="690372"/>
                  </a:moveTo>
                  <a:lnTo>
                    <a:pt x="934212" y="939419"/>
                  </a:lnTo>
                </a:path>
                <a:path w="1113154" h="939800">
                  <a:moveTo>
                    <a:pt x="520573" y="0"/>
                  </a:moveTo>
                  <a:lnTo>
                    <a:pt x="0" y="316611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286506" y="4310633"/>
              <a:ext cx="1209040" cy="288290"/>
            </a:xfrm>
            <a:custGeom>
              <a:avLst/>
              <a:gdLst/>
              <a:ahLst/>
              <a:cxnLst/>
              <a:rect l="l" t="t" r="r" b="b"/>
              <a:pathLst>
                <a:path w="1209039" h="288289">
                  <a:moveTo>
                    <a:pt x="0" y="0"/>
                  </a:moveTo>
                  <a:lnTo>
                    <a:pt x="256032" y="283464"/>
                  </a:lnTo>
                </a:path>
                <a:path w="1209039" h="288289">
                  <a:moveTo>
                    <a:pt x="995172" y="6096"/>
                  </a:moveTo>
                  <a:lnTo>
                    <a:pt x="1208532" y="288036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366260" y="4503419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5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1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1" y="188975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425822" y="456819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734055" y="4492752"/>
            <a:ext cx="363220" cy="401320"/>
            <a:chOff x="2734055" y="4492752"/>
            <a:chExt cx="363220" cy="401320"/>
          </a:xfrm>
        </p:grpSpPr>
        <p:sp>
          <p:nvSpPr>
            <p:cNvPr id="50" name="object 50"/>
            <p:cNvSpPr/>
            <p:nvPr/>
          </p:nvSpPr>
          <p:spPr>
            <a:xfrm>
              <a:off x="2745485" y="4504182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6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2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1" y="188976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745485" y="4504182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6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5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1" y="188976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5" y="377952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854579" y="456819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025139" y="4299203"/>
            <a:ext cx="673735" cy="603885"/>
            <a:chOff x="3025139" y="4299203"/>
            <a:chExt cx="673735" cy="603885"/>
          </a:xfrm>
        </p:grpSpPr>
        <p:sp>
          <p:nvSpPr>
            <p:cNvPr id="54" name="object 54"/>
            <p:cNvSpPr/>
            <p:nvPr/>
          </p:nvSpPr>
          <p:spPr>
            <a:xfrm>
              <a:off x="3036569" y="4310633"/>
              <a:ext cx="179070" cy="249554"/>
            </a:xfrm>
            <a:custGeom>
              <a:avLst/>
              <a:gdLst/>
              <a:ahLst/>
              <a:cxnLst/>
              <a:rect l="l" t="t" r="r" b="b"/>
              <a:pathLst>
                <a:path w="179069" h="249554">
                  <a:moveTo>
                    <a:pt x="178562" y="0"/>
                  </a:moveTo>
                  <a:lnTo>
                    <a:pt x="0" y="249047"/>
                  </a:lnTo>
                </a:path>
              </a:pathLst>
            </a:custGeom>
            <a:ln w="22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357371" y="4526279"/>
              <a:ext cx="341630" cy="376555"/>
            </a:xfrm>
            <a:custGeom>
              <a:avLst/>
              <a:gdLst/>
              <a:ahLst/>
              <a:cxnLst/>
              <a:rect l="l" t="t" r="r" b="b"/>
              <a:pathLst>
                <a:path w="341629" h="376554">
                  <a:moveTo>
                    <a:pt x="170687" y="0"/>
                  </a:moveTo>
                  <a:lnTo>
                    <a:pt x="125324" y="6727"/>
                  </a:lnTo>
                  <a:lnTo>
                    <a:pt x="84553" y="25710"/>
                  </a:lnTo>
                  <a:lnTo>
                    <a:pt x="50006" y="55149"/>
                  </a:lnTo>
                  <a:lnTo>
                    <a:pt x="23311" y="93246"/>
                  </a:lnTo>
                  <a:lnTo>
                    <a:pt x="6099" y="138200"/>
                  </a:lnTo>
                  <a:lnTo>
                    <a:pt x="0" y="188214"/>
                  </a:lnTo>
                  <a:lnTo>
                    <a:pt x="6099" y="238227"/>
                  </a:lnTo>
                  <a:lnTo>
                    <a:pt x="23311" y="283181"/>
                  </a:lnTo>
                  <a:lnTo>
                    <a:pt x="50006" y="321278"/>
                  </a:lnTo>
                  <a:lnTo>
                    <a:pt x="84553" y="350717"/>
                  </a:lnTo>
                  <a:lnTo>
                    <a:pt x="125324" y="369700"/>
                  </a:lnTo>
                  <a:lnTo>
                    <a:pt x="170687" y="376428"/>
                  </a:lnTo>
                  <a:lnTo>
                    <a:pt x="216051" y="369700"/>
                  </a:lnTo>
                  <a:lnTo>
                    <a:pt x="256822" y="350717"/>
                  </a:lnTo>
                  <a:lnTo>
                    <a:pt x="291369" y="321278"/>
                  </a:lnTo>
                  <a:lnTo>
                    <a:pt x="318064" y="283181"/>
                  </a:lnTo>
                  <a:lnTo>
                    <a:pt x="335276" y="238227"/>
                  </a:lnTo>
                  <a:lnTo>
                    <a:pt x="341375" y="188214"/>
                  </a:lnTo>
                  <a:lnTo>
                    <a:pt x="335276" y="138200"/>
                  </a:lnTo>
                  <a:lnTo>
                    <a:pt x="318064" y="93246"/>
                  </a:lnTo>
                  <a:lnTo>
                    <a:pt x="291369" y="55149"/>
                  </a:lnTo>
                  <a:lnTo>
                    <a:pt x="256822" y="25710"/>
                  </a:lnTo>
                  <a:lnTo>
                    <a:pt x="216051" y="6727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3467480" y="4589729"/>
            <a:ext cx="125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707891" y="4492752"/>
            <a:ext cx="363220" cy="401320"/>
            <a:chOff x="3707891" y="4492752"/>
            <a:chExt cx="363220" cy="401320"/>
          </a:xfrm>
        </p:grpSpPr>
        <p:sp>
          <p:nvSpPr>
            <p:cNvPr id="58" name="object 58"/>
            <p:cNvSpPr/>
            <p:nvPr/>
          </p:nvSpPr>
          <p:spPr>
            <a:xfrm>
              <a:off x="3719321" y="4504182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6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2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1" y="188976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719321" y="4504182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6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5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1" y="188976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5" y="377952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782059" y="4568190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008882" y="4310634"/>
            <a:ext cx="179070" cy="249554"/>
          </a:xfrm>
          <a:custGeom>
            <a:avLst/>
            <a:gdLst/>
            <a:ahLst/>
            <a:cxnLst/>
            <a:rect l="l" t="t" r="r" b="b"/>
            <a:pathLst>
              <a:path w="179070" h="249554">
                <a:moveTo>
                  <a:pt x="178562" y="0"/>
                </a:moveTo>
                <a:lnTo>
                  <a:pt x="0" y="249047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445634" y="3833571"/>
            <a:ext cx="178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013453" y="3258058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005073" y="3618103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471041"/>
            <a:ext cx="1288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AC0000"/>
                </a:solidFill>
              </a:rPr>
              <a:t>Örnek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122375" y="2340356"/>
            <a:ext cx="46564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965" algn="l"/>
              </a:tabLst>
            </a:pPr>
            <a:r>
              <a:rPr sz="1300" spc="-15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300" spc="-150" dirty="0">
                <a:solidFill>
                  <a:srgbClr val="AC0000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X,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P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S’yi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yeniden </a:t>
            </a:r>
            <a:r>
              <a:rPr sz="2000" spc="-25" dirty="0">
                <a:solidFill>
                  <a:srgbClr val="2F2F2F"/>
                </a:solidFill>
                <a:latin typeface="Calibri"/>
                <a:cs typeface="Calibri"/>
              </a:rPr>
              <a:t>renklendir.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X’i 11</a:t>
            </a:r>
            <a:r>
              <a:rPr sz="2000" spc="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taşı.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74135" y="3025139"/>
            <a:ext cx="2255520" cy="1617345"/>
            <a:chOff x="3374135" y="3025139"/>
            <a:chExt cx="2255520" cy="1617345"/>
          </a:xfrm>
        </p:grpSpPr>
        <p:sp>
          <p:nvSpPr>
            <p:cNvPr id="5" name="object 5"/>
            <p:cNvSpPr/>
            <p:nvPr/>
          </p:nvSpPr>
          <p:spPr>
            <a:xfrm>
              <a:off x="3385565" y="3973829"/>
              <a:ext cx="2232660" cy="657225"/>
            </a:xfrm>
            <a:custGeom>
              <a:avLst/>
              <a:gdLst/>
              <a:ahLst/>
              <a:cxnLst/>
              <a:rect l="l" t="t" r="r" b="b"/>
              <a:pathLst>
                <a:path w="2232660" h="657225">
                  <a:moveTo>
                    <a:pt x="2045208" y="106680"/>
                  </a:moveTo>
                  <a:lnTo>
                    <a:pt x="2232660" y="656844"/>
                  </a:lnTo>
                </a:path>
                <a:path w="2232660" h="657225">
                  <a:moveTo>
                    <a:pt x="1833372" y="106680"/>
                  </a:moveTo>
                  <a:lnTo>
                    <a:pt x="1607820" y="656844"/>
                  </a:lnTo>
                </a:path>
                <a:path w="2232660" h="657225">
                  <a:moveTo>
                    <a:pt x="0" y="0"/>
                  </a:moveTo>
                  <a:lnTo>
                    <a:pt x="326136" y="460248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15917" y="3036569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6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5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6" y="377951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2" y="188975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15917" y="3036569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5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6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2" y="188975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6" y="377951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74719" y="3100577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70860" y="3674364"/>
            <a:ext cx="363220" cy="399415"/>
            <a:chOff x="3070860" y="3674364"/>
            <a:chExt cx="363220" cy="399415"/>
          </a:xfrm>
        </p:grpSpPr>
        <p:sp>
          <p:nvSpPr>
            <p:cNvPr id="10" name="object 10"/>
            <p:cNvSpPr/>
            <p:nvPr/>
          </p:nvSpPr>
          <p:spPr>
            <a:xfrm>
              <a:off x="3082290" y="3685794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5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3"/>
                  </a:lnTo>
                  <a:lnTo>
                    <a:pt x="6069" y="238227"/>
                  </a:lnTo>
                  <a:lnTo>
                    <a:pt x="23198" y="283181"/>
                  </a:lnTo>
                  <a:lnTo>
                    <a:pt x="49768" y="321278"/>
                  </a:lnTo>
                  <a:lnTo>
                    <a:pt x="84158" y="350717"/>
                  </a:lnTo>
                  <a:lnTo>
                    <a:pt x="124751" y="369700"/>
                  </a:lnTo>
                  <a:lnTo>
                    <a:pt x="169925" y="376427"/>
                  </a:lnTo>
                  <a:lnTo>
                    <a:pt x="215100" y="369700"/>
                  </a:lnTo>
                  <a:lnTo>
                    <a:pt x="255693" y="350717"/>
                  </a:lnTo>
                  <a:lnTo>
                    <a:pt x="290083" y="321278"/>
                  </a:lnTo>
                  <a:lnTo>
                    <a:pt x="316653" y="283181"/>
                  </a:lnTo>
                  <a:lnTo>
                    <a:pt x="333782" y="238227"/>
                  </a:lnTo>
                  <a:lnTo>
                    <a:pt x="339851" y="188213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82290" y="3685794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0" y="188213"/>
                  </a:moveTo>
                  <a:lnTo>
                    <a:pt x="6069" y="138200"/>
                  </a:lnTo>
                  <a:lnTo>
                    <a:pt x="23198" y="93246"/>
                  </a:lnTo>
                  <a:lnTo>
                    <a:pt x="49768" y="55149"/>
                  </a:lnTo>
                  <a:lnTo>
                    <a:pt x="84158" y="25710"/>
                  </a:lnTo>
                  <a:lnTo>
                    <a:pt x="124751" y="6727"/>
                  </a:lnTo>
                  <a:lnTo>
                    <a:pt x="169925" y="0"/>
                  </a:lnTo>
                  <a:lnTo>
                    <a:pt x="215100" y="6727"/>
                  </a:lnTo>
                  <a:lnTo>
                    <a:pt x="255693" y="25710"/>
                  </a:lnTo>
                  <a:lnTo>
                    <a:pt x="290083" y="55149"/>
                  </a:lnTo>
                  <a:lnTo>
                    <a:pt x="316653" y="93246"/>
                  </a:lnTo>
                  <a:lnTo>
                    <a:pt x="333782" y="138200"/>
                  </a:lnTo>
                  <a:lnTo>
                    <a:pt x="339851" y="188213"/>
                  </a:lnTo>
                  <a:lnTo>
                    <a:pt x="333782" y="238227"/>
                  </a:lnTo>
                  <a:lnTo>
                    <a:pt x="316653" y="283181"/>
                  </a:lnTo>
                  <a:lnTo>
                    <a:pt x="290083" y="321278"/>
                  </a:lnTo>
                  <a:lnTo>
                    <a:pt x="255693" y="350717"/>
                  </a:lnTo>
                  <a:lnTo>
                    <a:pt x="215100" y="369700"/>
                  </a:lnTo>
                  <a:lnTo>
                    <a:pt x="169925" y="376427"/>
                  </a:lnTo>
                  <a:lnTo>
                    <a:pt x="124751" y="369700"/>
                  </a:lnTo>
                  <a:lnTo>
                    <a:pt x="84158" y="350717"/>
                  </a:lnTo>
                  <a:lnTo>
                    <a:pt x="49768" y="321278"/>
                  </a:lnTo>
                  <a:lnTo>
                    <a:pt x="23198" y="283181"/>
                  </a:lnTo>
                  <a:lnTo>
                    <a:pt x="6069" y="238227"/>
                  </a:lnTo>
                  <a:lnTo>
                    <a:pt x="0" y="188213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190494" y="3747973"/>
            <a:ext cx="125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308860" y="4256532"/>
            <a:ext cx="363220" cy="401320"/>
            <a:chOff x="2308860" y="4256532"/>
            <a:chExt cx="363220" cy="401320"/>
          </a:xfrm>
        </p:grpSpPr>
        <p:sp>
          <p:nvSpPr>
            <p:cNvPr id="14" name="object 14"/>
            <p:cNvSpPr/>
            <p:nvPr/>
          </p:nvSpPr>
          <p:spPr>
            <a:xfrm>
              <a:off x="2320290" y="4267962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6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5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6" y="377951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2" y="188975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20290" y="4267962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5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6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2" y="188975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6" y="377951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429382" y="433197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16452" y="3785615"/>
            <a:ext cx="1868805" cy="943610"/>
            <a:chOff x="3616452" y="3785615"/>
            <a:chExt cx="1868805" cy="943610"/>
          </a:xfrm>
        </p:grpSpPr>
        <p:sp>
          <p:nvSpPr>
            <p:cNvPr id="18" name="object 18"/>
            <p:cNvSpPr/>
            <p:nvPr/>
          </p:nvSpPr>
          <p:spPr>
            <a:xfrm>
              <a:off x="5133594" y="3797045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5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3"/>
                  </a:lnTo>
                  <a:lnTo>
                    <a:pt x="6069" y="238227"/>
                  </a:lnTo>
                  <a:lnTo>
                    <a:pt x="23198" y="283181"/>
                  </a:lnTo>
                  <a:lnTo>
                    <a:pt x="49768" y="321278"/>
                  </a:lnTo>
                  <a:lnTo>
                    <a:pt x="84158" y="350717"/>
                  </a:lnTo>
                  <a:lnTo>
                    <a:pt x="124751" y="369700"/>
                  </a:lnTo>
                  <a:lnTo>
                    <a:pt x="169925" y="376427"/>
                  </a:lnTo>
                  <a:lnTo>
                    <a:pt x="215100" y="369700"/>
                  </a:lnTo>
                  <a:lnTo>
                    <a:pt x="255693" y="350717"/>
                  </a:lnTo>
                  <a:lnTo>
                    <a:pt x="290083" y="321278"/>
                  </a:lnTo>
                  <a:lnTo>
                    <a:pt x="316653" y="283181"/>
                  </a:lnTo>
                  <a:lnTo>
                    <a:pt x="333782" y="238227"/>
                  </a:lnTo>
                  <a:lnTo>
                    <a:pt x="339851" y="188213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33594" y="3797045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0" y="188213"/>
                  </a:moveTo>
                  <a:lnTo>
                    <a:pt x="6069" y="138200"/>
                  </a:lnTo>
                  <a:lnTo>
                    <a:pt x="23198" y="93246"/>
                  </a:lnTo>
                  <a:lnTo>
                    <a:pt x="49768" y="55149"/>
                  </a:lnTo>
                  <a:lnTo>
                    <a:pt x="84158" y="25710"/>
                  </a:lnTo>
                  <a:lnTo>
                    <a:pt x="124751" y="6727"/>
                  </a:lnTo>
                  <a:lnTo>
                    <a:pt x="169925" y="0"/>
                  </a:lnTo>
                  <a:lnTo>
                    <a:pt x="215100" y="6727"/>
                  </a:lnTo>
                  <a:lnTo>
                    <a:pt x="255693" y="25710"/>
                  </a:lnTo>
                  <a:lnTo>
                    <a:pt x="290083" y="55149"/>
                  </a:lnTo>
                  <a:lnTo>
                    <a:pt x="316653" y="93246"/>
                  </a:lnTo>
                  <a:lnTo>
                    <a:pt x="333782" y="138200"/>
                  </a:lnTo>
                  <a:lnTo>
                    <a:pt x="339851" y="188213"/>
                  </a:lnTo>
                  <a:lnTo>
                    <a:pt x="333782" y="238227"/>
                  </a:lnTo>
                  <a:lnTo>
                    <a:pt x="316653" y="283181"/>
                  </a:lnTo>
                  <a:lnTo>
                    <a:pt x="290083" y="321278"/>
                  </a:lnTo>
                  <a:lnTo>
                    <a:pt x="255693" y="350717"/>
                  </a:lnTo>
                  <a:lnTo>
                    <a:pt x="215100" y="369700"/>
                  </a:lnTo>
                  <a:lnTo>
                    <a:pt x="169925" y="376427"/>
                  </a:lnTo>
                  <a:lnTo>
                    <a:pt x="124751" y="369700"/>
                  </a:lnTo>
                  <a:lnTo>
                    <a:pt x="84158" y="350717"/>
                  </a:lnTo>
                  <a:lnTo>
                    <a:pt x="49768" y="321278"/>
                  </a:lnTo>
                  <a:lnTo>
                    <a:pt x="23198" y="283181"/>
                  </a:lnTo>
                  <a:lnTo>
                    <a:pt x="6069" y="238227"/>
                  </a:lnTo>
                  <a:lnTo>
                    <a:pt x="0" y="188213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27882" y="4341113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5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3"/>
                  </a:lnTo>
                  <a:lnTo>
                    <a:pt x="6069" y="238227"/>
                  </a:lnTo>
                  <a:lnTo>
                    <a:pt x="23198" y="283181"/>
                  </a:lnTo>
                  <a:lnTo>
                    <a:pt x="49768" y="321278"/>
                  </a:lnTo>
                  <a:lnTo>
                    <a:pt x="84158" y="350717"/>
                  </a:lnTo>
                  <a:lnTo>
                    <a:pt x="124751" y="369700"/>
                  </a:lnTo>
                  <a:lnTo>
                    <a:pt x="169925" y="376428"/>
                  </a:lnTo>
                  <a:lnTo>
                    <a:pt x="215100" y="369700"/>
                  </a:lnTo>
                  <a:lnTo>
                    <a:pt x="255693" y="350717"/>
                  </a:lnTo>
                  <a:lnTo>
                    <a:pt x="290083" y="321278"/>
                  </a:lnTo>
                  <a:lnTo>
                    <a:pt x="316653" y="283181"/>
                  </a:lnTo>
                  <a:lnTo>
                    <a:pt x="333782" y="238227"/>
                  </a:lnTo>
                  <a:lnTo>
                    <a:pt x="339851" y="188213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627882" y="4341113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0" y="188213"/>
                  </a:moveTo>
                  <a:lnTo>
                    <a:pt x="6069" y="138200"/>
                  </a:lnTo>
                  <a:lnTo>
                    <a:pt x="23198" y="93246"/>
                  </a:lnTo>
                  <a:lnTo>
                    <a:pt x="49768" y="55149"/>
                  </a:lnTo>
                  <a:lnTo>
                    <a:pt x="84158" y="25710"/>
                  </a:lnTo>
                  <a:lnTo>
                    <a:pt x="124751" y="6727"/>
                  </a:lnTo>
                  <a:lnTo>
                    <a:pt x="169925" y="0"/>
                  </a:lnTo>
                  <a:lnTo>
                    <a:pt x="215100" y="6727"/>
                  </a:lnTo>
                  <a:lnTo>
                    <a:pt x="255693" y="25710"/>
                  </a:lnTo>
                  <a:lnTo>
                    <a:pt x="290083" y="55149"/>
                  </a:lnTo>
                  <a:lnTo>
                    <a:pt x="316653" y="93246"/>
                  </a:lnTo>
                  <a:lnTo>
                    <a:pt x="333782" y="138200"/>
                  </a:lnTo>
                  <a:lnTo>
                    <a:pt x="339851" y="188213"/>
                  </a:lnTo>
                  <a:lnTo>
                    <a:pt x="333782" y="238227"/>
                  </a:lnTo>
                  <a:lnTo>
                    <a:pt x="316653" y="283181"/>
                  </a:lnTo>
                  <a:lnTo>
                    <a:pt x="290083" y="321278"/>
                  </a:lnTo>
                  <a:lnTo>
                    <a:pt x="255693" y="350717"/>
                  </a:lnTo>
                  <a:lnTo>
                    <a:pt x="215100" y="369700"/>
                  </a:lnTo>
                  <a:lnTo>
                    <a:pt x="169925" y="376428"/>
                  </a:lnTo>
                  <a:lnTo>
                    <a:pt x="124751" y="369700"/>
                  </a:lnTo>
                  <a:lnTo>
                    <a:pt x="84158" y="350717"/>
                  </a:lnTo>
                  <a:lnTo>
                    <a:pt x="49768" y="321278"/>
                  </a:lnTo>
                  <a:lnTo>
                    <a:pt x="23198" y="283181"/>
                  </a:lnTo>
                  <a:lnTo>
                    <a:pt x="6069" y="238227"/>
                  </a:lnTo>
                  <a:lnTo>
                    <a:pt x="0" y="188213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685794" y="4403852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366325" y="3354133"/>
            <a:ext cx="1821814" cy="1859914"/>
            <a:chOff x="3366325" y="3354133"/>
            <a:chExt cx="1821814" cy="1859914"/>
          </a:xfrm>
        </p:grpSpPr>
        <p:sp>
          <p:nvSpPr>
            <p:cNvPr id="24" name="object 24"/>
            <p:cNvSpPr/>
            <p:nvPr/>
          </p:nvSpPr>
          <p:spPr>
            <a:xfrm>
              <a:off x="4206240" y="3358896"/>
              <a:ext cx="977265" cy="492759"/>
            </a:xfrm>
            <a:custGeom>
              <a:avLst/>
              <a:gdLst/>
              <a:ahLst/>
              <a:cxnLst/>
              <a:rect l="l" t="t" r="r" b="b"/>
              <a:pathLst>
                <a:path w="977264" h="492760">
                  <a:moveTo>
                    <a:pt x="0" y="0"/>
                  </a:moveTo>
                  <a:lnTo>
                    <a:pt x="976757" y="49275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71088" y="3358896"/>
              <a:ext cx="594360" cy="381000"/>
            </a:xfrm>
            <a:custGeom>
              <a:avLst/>
              <a:gdLst/>
              <a:ahLst/>
              <a:cxnLst/>
              <a:rect l="l" t="t" r="r" b="b"/>
              <a:pathLst>
                <a:path w="594360" h="381000">
                  <a:moveTo>
                    <a:pt x="593978" y="0"/>
                  </a:moveTo>
                  <a:lnTo>
                    <a:pt x="0" y="3809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61638" y="4621530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0"/>
                  </a:moveTo>
                  <a:lnTo>
                    <a:pt x="288036" y="288036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05656" y="4835652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6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5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6" y="377952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2" y="188975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980685" y="4403852"/>
            <a:ext cx="6965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3260" algn="l"/>
              </a:tabLst>
            </a:pPr>
            <a:r>
              <a:rPr sz="1400" b="1" u="heavy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64584" y="4900421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719072" y="4824984"/>
            <a:ext cx="363220" cy="401320"/>
            <a:chOff x="1719072" y="4824984"/>
            <a:chExt cx="363220" cy="401320"/>
          </a:xfrm>
        </p:grpSpPr>
        <p:sp>
          <p:nvSpPr>
            <p:cNvPr id="31" name="object 31"/>
            <p:cNvSpPr/>
            <p:nvPr/>
          </p:nvSpPr>
          <p:spPr>
            <a:xfrm>
              <a:off x="1730502" y="4836414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5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2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2" y="188975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30502" y="4836414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5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5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2" y="188975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5" y="377952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838705" y="4900421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08632" y="4579620"/>
            <a:ext cx="978535" cy="600710"/>
            <a:chOff x="2008632" y="4579620"/>
            <a:chExt cx="978535" cy="600710"/>
          </a:xfrm>
        </p:grpSpPr>
        <p:sp>
          <p:nvSpPr>
            <p:cNvPr id="35" name="object 35"/>
            <p:cNvSpPr/>
            <p:nvPr/>
          </p:nvSpPr>
          <p:spPr>
            <a:xfrm>
              <a:off x="2020062" y="4591050"/>
              <a:ext cx="349885" cy="301625"/>
            </a:xfrm>
            <a:custGeom>
              <a:avLst/>
              <a:gdLst/>
              <a:ahLst/>
              <a:cxnLst/>
              <a:rect l="l" t="t" r="r" b="b"/>
              <a:pathLst>
                <a:path w="349885" h="301625">
                  <a:moveTo>
                    <a:pt x="349757" y="0"/>
                  </a:moveTo>
                  <a:lnTo>
                    <a:pt x="0" y="30162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62606" y="4626102"/>
              <a:ext cx="213360" cy="283845"/>
            </a:xfrm>
            <a:custGeom>
              <a:avLst/>
              <a:gdLst/>
              <a:ahLst/>
              <a:cxnLst/>
              <a:rect l="l" t="t" r="r" b="b"/>
              <a:pathLst>
                <a:path w="213360" h="283845">
                  <a:moveTo>
                    <a:pt x="0" y="0"/>
                  </a:moveTo>
                  <a:lnTo>
                    <a:pt x="213360" y="283464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647188" y="4802124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5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1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1" y="188975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756661" y="486651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68721" y="3784219"/>
            <a:ext cx="141668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Sağ </a:t>
            </a:r>
            <a:r>
              <a:rPr sz="1400" spc="-5" dirty="0">
                <a:latin typeface="Arial"/>
                <a:cs typeface="Arial"/>
              </a:rPr>
              <a:t>taraf dengeli  </a:t>
            </a:r>
            <a:r>
              <a:rPr sz="1400" spc="-10" dirty="0">
                <a:latin typeface="Arial"/>
                <a:cs typeface="Arial"/>
              </a:rPr>
              <a:t>ve </a:t>
            </a:r>
            <a:r>
              <a:rPr sz="1400" spc="-5" dirty="0">
                <a:latin typeface="Arial"/>
                <a:cs typeface="Arial"/>
              </a:rPr>
              <a:t>değişimden  etkilenmeyen  değere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sahip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241548" y="4879847"/>
            <a:ext cx="364490" cy="401320"/>
            <a:chOff x="3241548" y="4879847"/>
            <a:chExt cx="364490" cy="401320"/>
          </a:xfrm>
        </p:grpSpPr>
        <p:sp>
          <p:nvSpPr>
            <p:cNvPr id="41" name="object 41"/>
            <p:cNvSpPr/>
            <p:nvPr/>
          </p:nvSpPr>
          <p:spPr>
            <a:xfrm>
              <a:off x="3252978" y="4891277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29" h="378460">
                  <a:moveTo>
                    <a:pt x="170687" y="0"/>
                  </a:moveTo>
                  <a:lnTo>
                    <a:pt x="125324" y="6748"/>
                  </a:lnTo>
                  <a:lnTo>
                    <a:pt x="84553" y="25795"/>
                  </a:lnTo>
                  <a:lnTo>
                    <a:pt x="50006" y="55340"/>
                  </a:lnTo>
                  <a:lnTo>
                    <a:pt x="23311" y="93584"/>
                  </a:lnTo>
                  <a:lnTo>
                    <a:pt x="6099" y="138729"/>
                  </a:lnTo>
                  <a:lnTo>
                    <a:pt x="0" y="188976"/>
                  </a:lnTo>
                  <a:lnTo>
                    <a:pt x="6099" y="239222"/>
                  </a:lnTo>
                  <a:lnTo>
                    <a:pt x="23311" y="284367"/>
                  </a:lnTo>
                  <a:lnTo>
                    <a:pt x="50006" y="322611"/>
                  </a:lnTo>
                  <a:lnTo>
                    <a:pt x="84553" y="352156"/>
                  </a:lnTo>
                  <a:lnTo>
                    <a:pt x="125324" y="371203"/>
                  </a:lnTo>
                  <a:lnTo>
                    <a:pt x="170687" y="377952"/>
                  </a:lnTo>
                  <a:lnTo>
                    <a:pt x="216051" y="371203"/>
                  </a:lnTo>
                  <a:lnTo>
                    <a:pt x="256822" y="352156"/>
                  </a:lnTo>
                  <a:lnTo>
                    <a:pt x="291369" y="322611"/>
                  </a:lnTo>
                  <a:lnTo>
                    <a:pt x="318064" y="284367"/>
                  </a:lnTo>
                  <a:lnTo>
                    <a:pt x="335276" y="239222"/>
                  </a:lnTo>
                  <a:lnTo>
                    <a:pt x="341375" y="188976"/>
                  </a:lnTo>
                  <a:lnTo>
                    <a:pt x="335276" y="138729"/>
                  </a:lnTo>
                  <a:lnTo>
                    <a:pt x="318064" y="93584"/>
                  </a:lnTo>
                  <a:lnTo>
                    <a:pt x="291369" y="55340"/>
                  </a:lnTo>
                  <a:lnTo>
                    <a:pt x="256822" y="25795"/>
                  </a:lnTo>
                  <a:lnTo>
                    <a:pt x="216051" y="6748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252978" y="4891277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29" h="378460">
                  <a:moveTo>
                    <a:pt x="0" y="188976"/>
                  </a:moveTo>
                  <a:lnTo>
                    <a:pt x="6099" y="138729"/>
                  </a:lnTo>
                  <a:lnTo>
                    <a:pt x="23311" y="93584"/>
                  </a:lnTo>
                  <a:lnTo>
                    <a:pt x="50006" y="55340"/>
                  </a:lnTo>
                  <a:lnTo>
                    <a:pt x="84553" y="25795"/>
                  </a:lnTo>
                  <a:lnTo>
                    <a:pt x="125324" y="6748"/>
                  </a:lnTo>
                  <a:lnTo>
                    <a:pt x="170687" y="0"/>
                  </a:lnTo>
                  <a:lnTo>
                    <a:pt x="216051" y="6748"/>
                  </a:lnTo>
                  <a:lnTo>
                    <a:pt x="256822" y="25795"/>
                  </a:lnTo>
                  <a:lnTo>
                    <a:pt x="291369" y="55340"/>
                  </a:lnTo>
                  <a:lnTo>
                    <a:pt x="318064" y="93584"/>
                  </a:lnTo>
                  <a:lnTo>
                    <a:pt x="335276" y="138729"/>
                  </a:lnTo>
                  <a:lnTo>
                    <a:pt x="341375" y="188976"/>
                  </a:lnTo>
                  <a:lnTo>
                    <a:pt x="335276" y="239222"/>
                  </a:lnTo>
                  <a:lnTo>
                    <a:pt x="318064" y="284367"/>
                  </a:lnTo>
                  <a:lnTo>
                    <a:pt x="291369" y="322611"/>
                  </a:lnTo>
                  <a:lnTo>
                    <a:pt x="256822" y="352156"/>
                  </a:lnTo>
                  <a:lnTo>
                    <a:pt x="216051" y="371203"/>
                  </a:lnTo>
                  <a:lnTo>
                    <a:pt x="170687" y="377952"/>
                  </a:lnTo>
                  <a:lnTo>
                    <a:pt x="125324" y="371203"/>
                  </a:lnTo>
                  <a:lnTo>
                    <a:pt x="84553" y="352156"/>
                  </a:lnTo>
                  <a:lnTo>
                    <a:pt x="50006" y="322611"/>
                  </a:lnTo>
                  <a:lnTo>
                    <a:pt x="23311" y="284367"/>
                  </a:lnTo>
                  <a:lnTo>
                    <a:pt x="6099" y="239222"/>
                  </a:lnTo>
                  <a:lnTo>
                    <a:pt x="0" y="18897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362325" y="4954904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599944" y="3995928"/>
            <a:ext cx="2205355" cy="1771014"/>
            <a:chOff x="2599944" y="3995928"/>
            <a:chExt cx="2205355" cy="1771014"/>
          </a:xfrm>
        </p:grpSpPr>
        <p:sp>
          <p:nvSpPr>
            <p:cNvPr id="45" name="object 45"/>
            <p:cNvSpPr/>
            <p:nvPr/>
          </p:nvSpPr>
          <p:spPr>
            <a:xfrm>
              <a:off x="2611374" y="4007358"/>
              <a:ext cx="1111250" cy="939800"/>
            </a:xfrm>
            <a:custGeom>
              <a:avLst/>
              <a:gdLst/>
              <a:ahLst/>
              <a:cxnLst/>
              <a:rect l="l" t="t" r="r" b="b"/>
              <a:pathLst>
                <a:path w="1111250" h="939800">
                  <a:moveTo>
                    <a:pt x="1111123" y="690372"/>
                  </a:moveTo>
                  <a:lnTo>
                    <a:pt x="932688" y="939419"/>
                  </a:lnTo>
                </a:path>
                <a:path w="1111250" h="939800">
                  <a:moveTo>
                    <a:pt x="520445" y="0"/>
                  </a:moveTo>
                  <a:lnTo>
                    <a:pt x="0" y="316611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30346" y="5202174"/>
              <a:ext cx="1064260" cy="283845"/>
            </a:xfrm>
            <a:custGeom>
              <a:avLst/>
              <a:gdLst/>
              <a:ahLst/>
              <a:cxnLst/>
              <a:rect l="l" t="t" r="r" b="b"/>
              <a:pathLst>
                <a:path w="1064260" h="283845">
                  <a:moveTo>
                    <a:pt x="0" y="12192"/>
                  </a:moveTo>
                  <a:lnTo>
                    <a:pt x="111251" y="277367"/>
                  </a:lnTo>
                </a:path>
                <a:path w="1064260" h="283845">
                  <a:moveTo>
                    <a:pt x="850391" y="0"/>
                  </a:moveTo>
                  <a:lnTo>
                    <a:pt x="1063752" y="28346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65320" y="5390388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5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4"/>
                  </a:lnTo>
                  <a:lnTo>
                    <a:pt x="6069" y="238249"/>
                  </a:lnTo>
                  <a:lnTo>
                    <a:pt x="23198" y="283209"/>
                  </a:lnTo>
                  <a:lnTo>
                    <a:pt x="49768" y="321302"/>
                  </a:lnTo>
                  <a:lnTo>
                    <a:pt x="84158" y="350731"/>
                  </a:lnTo>
                  <a:lnTo>
                    <a:pt x="124751" y="369704"/>
                  </a:lnTo>
                  <a:lnTo>
                    <a:pt x="169925" y="376428"/>
                  </a:lnTo>
                  <a:lnTo>
                    <a:pt x="215100" y="369704"/>
                  </a:lnTo>
                  <a:lnTo>
                    <a:pt x="255693" y="350731"/>
                  </a:lnTo>
                  <a:lnTo>
                    <a:pt x="290083" y="321302"/>
                  </a:lnTo>
                  <a:lnTo>
                    <a:pt x="316653" y="283209"/>
                  </a:lnTo>
                  <a:lnTo>
                    <a:pt x="333782" y="238249"/>
                  </a:lnTo>
                  <a:lnTo>
                    <a:pt x="339851" y="188214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524502" y="5454192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833116" y="5379720"/>
            <a:ext cx="364490" cy="399415"/>
            <a:chOff x="2833116" y="5379720"/>
            <a:chExt cx="364490" cy="399415"/>
          </a:xfrm>
        </p:grpSpPr>
        <p:sp>
          <p:nvSpPr>
            <p:cNvPr id="50" name="object 50"/>
            <p:cNvSpPr/>
            <p:nvPr/>
          </p:nvSpPr>
          <p:spPr>
            <a:xfrm>
              <a:off x="2844546" y="5391150"/>
              <a:ext cx="341630" cy="376555"/>
            </a:xfrm>
            <a:custGeom>
              <a:avLst/>
              <a:gdLst/>
              <a:ahLst/>
              <a:cxnLst/>
              <a:rect l="l" t="t" r="r" b="b"/>
              <a:pathLst>
                <a:path w="341630" h="376554">
                  <a:moveTo>
                    <a:pt x="170687" y="0"/>
                  </a:moveTo>
                  <a:lnTo>
                    <a:pt x="125324" y="6727"/>
                  </a:lnTo>
                  <a:lnTo>
                    <a:pt x="84553" y="25710"/>
                  </a:lnTo>
                  <a:lnTo>
                    <a:pt x="50006" y="55149"/>
                  </a:lnTo>
                  <a:lnTo>
                    <a:pt x="23311" y="93246"/>
                  </a:lnTo>
                  <a:lnTo>
                    <a:pt x="6099" y="138200"/>
                  </a:lnTo>
                  <a:lnTo>
                    <a:pt x="0" y="188213"/>
                  </a:lnTo>
                  <a:lnTo>
                    <a:pt x="6099" y="238249"/>
                  </a:lnTo>
                  <a:lnTo>
                    <a:pt x="23311" y="283209"/>
                  </a:lnTo>
                  <a:lnTo>
                    <a:pt x="50006" y="321302"/>
                  </a:lnTo>
                  <a:lnTo>
                    <a:pt x="84553" y="350731"/>
                  </a:lnTo>
                  <a:lnTo>
                    <a:pt x="125324" y="369704"/>
                  </a:lnTo>
                  <a:lnTo>
                    <a:pt x="170687" y="376428"/>
                  </a:lnTo>
                  <a:lnTo>
                    <a:pt x="216051" y="369704"/>
                  </a:lnTo>
                  <a:lnTo>
                    <a:pt x="256822" y="350731"/>
                  </a:lnTo>
                  <a:lnTo>
                    <a:pt x="291369" y="321302"/>
                  </a:lnTo>
                  <a:lnTo>
                    <a:pt x="318064" y="283209"/>
                  </a:lnTo>
                  <a:lnTo>
                    <a:pt x="335276" y="238249"/>
                  </a:lnTo>
                  <a:lnTo>
                    <a:pt x="341376" y="188213"/>
                  </a:lnTo>
                  <a:lnTo>
                    <a:pt x="335276" y="138200"/>
                  </a:lnTo>
                  <a:lnTo>
                    <a:pt x="318064" y="93246"/>
                  </a:lnTo>
                  <a:lnTo>
                    <a:pt x="291369" y="55149"/>
                  </a:lnTo>
                  <a:lnTo>
                    <a:pt x="256822" y="25710"/>
                  </a:lnTo>
                  <a:lnTo>
                    <a:pt x="216051" y="6727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844546" y="5391150"/>
              <a:ext cx="341630" cy="376555"/>
            </a:xfrm>
            <a:custGeom>
              <a:avLst/>
              <a:gdLst/>
              <a:ahLst/>
              <a:cxnLst/>
              <a:rect l="l" t="t" r="r" b="b"/>
              <a:pathLst>
                <a:path w="341630" h="376554">
                  <a:moveTo>
                    <a:pt x="0" y="188213"/>
                  </a:moveTo>
                  <a:lnTo>
                    <a:pt x="6099" y="138200"/>
                  </a:lnTo>
                  <a:lnTo>
                    <a:pt x="23311" y="93246"/>
                  </a:lnTo>
                  <a:lnTo>
                    <a:pt x="50006" y="55149"/>
                  </a:lnTo>
                  <a:lnTo>
                    <a:pt x="84553" y="25710"/>
                  </a:lnTo>
                  <a:lnTo>
                    <a:pt x="125324" y="6727"/>
                  </a:lnTo>
                  <a:lnTo>
                    <a:pt x="170687" y="0"/>
                  </a:lnTo>
                  <a:lnTo>
                    <a:pt x="216051" y="6727"/>
                  </a:lnTo>
                  <a:lnTo>
                    <a:pt x="256822" y="25710"/>
                  </a:lnTo>
                  <a:lnTo>
                    <a:pt x="291369" y="55149"/>
                  </a:lnTo>
                  <a:lnTo>
                    <a:pt x="318064" y="93246"/>
                  </a:lnTo>
                  <a:lnTo>
                    <a:pt x="335276" y="138200"/>
                  </a:lnTo>
                  <a:lnTo>
                    <a:pt x="341376" y="188213"/>
                  </a:lnTo>
                  <a:lnTo>
                    <a:pt x="335276" y="238249"/>
                  </a:lnTo>
                  <a:lnTo>
                    <a:pt x="318064" y="283209"/>
                  </a:lnTo>
                  <a:lnTo>
                    <a:pt x="291369" y="321302"/>
                  </a:lnTo>
                  <a:lnTo>
                    <a:pt x="256822" y="350731"/>
                  </a:lnTo>
                  <a:lnTo>
                    <a:pt x="216051" y="369704"/>
                  </a:lnTo>
                  <a:lnTo>
                    <a:pt x="170687" y="376428"/>
                  </a:lnTo>
                  <a:lnTo>
                    <a:pt x="125324" y="369704"/>
                  </a:lnTo>
                  <a:lnTo>
                    <a:pt x="84553" y="350731"/>
                  </a:lnTo>
                  <a:lnTo>
                    <a:pt x="50006" y="321302"/>
                  </a:lnTo>
                  <a:lnTo>
                    <a:pt x="23311" y="283209"/>
                  </a:lnTo>
                  <a:lnTo>
                    <a:pt x="6099" y="238249"/>
                  </a:lnTo>
                  <a:lnTo>
                    <a:pt x="0" y="188213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953892" y="5454192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124200" y="5184647"/>
            <a:ext cx="673735" cy="605155"/>
            <a:chOff x="3124200" y="5184647"/>
            <a:chExt cx="673735" cy="605155"/>
          </a:xfrm>
        </p:grpSpPr>
        <p:sp>
          <p:nvSpPr>
            <p:cNvPr id="54" name="object 54"/>
            <p:cNvSpPr/>
            <p:nvPr/>
          </p:nvSpPr>
          <p:spPr>
            <a:xfrm>
              <a:off x="3135629" y="5196077"/>
              <a:ext cx="178435" cy="249554"/>
            </a:xfrm>
            <a:custGeom>
              <a:avLst/>
              <a:gdLst/>
              <a:ahLst/>
              <a:cxnLst/>
              <a:rect l="l" t="t" r="r" b="b"/>
              <a:pathLst>
                <a:path w="178435" h="249554">
                  <a:moveTo>
                    <a:pt x="178434" y="0"/>
                  </a:moveTo>
                  <a:lnTo>
                    <a:pt x="0" y="249047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457956" y="5411723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6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5"/>
                  </a:lnTo>
                  <a:lnTo>
                    <a:pt x="6069" y="239213"/>
                  </a:lnTo>
                  <a:lnTo>
                    <a:pt x="23198" y="284355"/>
                  </a:lnTo>
                  <a:lnTo>
                    <a:pt x="49768" y="322602"/>
                  </a:lnTo>
                  <a:lnTo>
                    <a:pt x="84158" y="352151"/>
                  </a:lnTo>
                  <a:lnTo>
                    <a:pt x="124751" y="371201"/>
                  </a:lnTo>
                  <a:lnTo>
                    <a:pt x="169926" y="377951"/>
                  </a:lnTo>
                  <a:lnTo>
                    <a:pt x="215100" y="371201"/>
                  </a:lnTo>
                  <a:lnTo>
                    <a:pt x="255693" y="352151"/>
                  </a:lnTo>
                  <a:lnTo>
                    <a:pt x="290083" y="322602"/>
                  </a:lnTo>
                  <a:lnTo>
                    <a:pt x="316653" y="284355"/>
                  </a:lnTo>
                  <a:lnTo>
                    <a:pt x="333782" y="239213"/>
                  </a:lnTo>
                  <a:lnTo>
                    <a:pt x="339852" y="188975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3566921" y="5475833"/>
            <a:ext cx="125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806952" y="5379720"/>
            <a:ext cx="363220" cy="399415"/>
            <a:chOff x="3806952" y="5379720"/>
            <a:chExt cx="363220" cy="399415"/>
          </a:xfrm>
        </p:grpSpPr>
        <p:sp>
          <p:nvSpPr>
            <p:cNvPr id="58" name="object 58"/>
            <p:cNvSpPr/>
            <p:nvPr/>
          </p:nvSpPr>
          <p:spPr>
            <a:xfrm>
              <a:off x="3818382" y="5391150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5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3"/>
                  </a:lnTo>
                  <a:lnTo>
                    <a:pt x="6069" y="238249"/>
                  </a:lnTo>
                  <a:lnTo>
                    <a:pt x="23198" y="283209"/>
                  </a:lnTo>
                  <a:lnTo>
                    <a:pt x="49768" y="321302"/>
                  </a:lnTo>
                  <a:lnTo>
                    <a:pt x="84158" y="350731"/>
                  </a:lnTo>
                  <a:lnTo>
                    <a:pt x="124751" y="369704"/>
                  </a:lnTo>
                  <a:lnTo>
                    <a:pt x="169925" y="376428"/>
                  </a:lnTo>
                  <a:lnTo>
                    <a:pt x="215100" y="369704"/>
                  </a:lnTo>
                  <a:lnTo>
                    <a:pt x="255693" y="350731"/>
                  </a:lnTo>
                  <a:lnTo>
                    <a:pt x="290083" y="321302"/>
                  </a:lnTo>
                  <a:lnTo>
                    <a:pt x="316653" y="283209"/>
                  </a:lnTo>
                  <a:lnTo>
                    <a:pt x="333782" y="238249"/>
                  </a:lnTo>
                  <a:lnTo>
                    <a:pt x="339851" y="188213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818382" y="5391150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0" y="188213"/>
                  </a:moveTo>
                  <a:lnTo>
                    <a:pt x="6069" y="138200"/>
                  </a:lnTo>
                  <a:lnTo>
                    <a:pt x="23198" y="93246"/>
                  </a:lnTo>
                  <a:lnTo>
                    <a:pt x="49768" y="55149"/>
                  </a:lnTo>
                  <a:lnTo>
                    <a:pt x="84158" y="25710"/>
                  </a:lnTo>
                  <a:lnTo>
                    <a:pt x="124751" y="6727"/>
                  </a:lnTo>
                  <a:lnTo>
                    <a:pt x="169925" y="0"/>
                  </a:lnTo>
                  <a:lnTo>
                    <a:pt x="215100" y="6727"/>
                  </a:lnTo>
                  <a:lnTo>
                    <a:pt x="255693" y="25710"/>
                  </a:lnTo>
                  <a:lnTo>
                    <a:pt x="290083" y="55149"/>
                  </a:lnTo>
                  <a:lnTo>
                    <a:pt x="316653" y="93246"/>
                  </a:lnTo>
                  <a:lnTo>
                    <a:pt x="333782" y="138200"/>
                  </a:lnTo>
                  <a:lnTo>
                    <a:pt x="339851" y="188213"/>
                  </a:lnTo>
                  <a:lnTo>
                    <a:pt x="333782" y="238249"/>
                  </a:lnTo>
                  <a:lnTo>
                    <a:pt x="316653" y="283209"/>
                  </a:lnTo>
                  <a:lnTo>
                    <a:pt x="290083" y="321302"/>
                  </a:lnTo>
                  <a:lnTo>
                    <a:pt x="255693" y="350731"/>
                  </a:lnTo>
                  <a:lnTo>
                    <a:pt x="215100" y="369704"/>
                  </a:lnTo>
                  <a:lnTo>
                    <a:pt x="169925" y="376428"/>
                  </a:lnTo>
                  <a:lnTo>
                    <a:pt x="124751" y="369704"/>
                  </a:lnTo>
                  <a:lnTo>
                    <a:pt x="84158" y="350731"/>
                  </a:lnTo>
                  <a:lnTo>
                    <a:pt x="49768" y="321302"/>
                  </a:lnTo>
                  <a:lnTo>
                    <a:pt x="23198" y="283209"/>
                  </a:lnTo>
                  <a:lnTo>
                    <a:pt x="6069" y="238249"/>
                  </a:lnTo>
                  <a:lnTo>
                    <a:pt x="0" y="188213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881120" y="5454192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107941" y="5159502"/>
            <a:ext cx="47625" cy="287020"/>
          </a:xfrm>
          <a:custGeom>
            <a:avLst/>
            <a:gdLst/>
            <a:ahLst/>
            <a:cxnLst/>
            <a:rect l="l" t="t" r="r" b="b"/>
            <a:pathLst>
              <a:path w="47625" h="287020">
                <a:moveTo>
                  <a:pt x="47371" y="0"/>
                </a:moveTo>
                <a:lnTo>
                  <a:pt x="0" y="286893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544695" y="4719650"/>
            <a:ext cx="178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112767" y="4144136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104514" y="4504182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1471041"/>
            <a:ext cx="1288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AC0000"/>
                </a:solidFill>
              </a:rPr>
              <a:t>Örnek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122375" y="2340356"/>
            <a:ext cx="655764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965" algn="l"/>
              </a:tabLst>
            </a:pPr>
            <a:r>
              <a:rPr sz="1300" spc="-15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300" spc="-150" dirty="0">
                <a:solidFill>
                  <a:srgbClr val="AC0000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X’i 11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taşı.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siyah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olduğundan silinemez.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S</a:t>
            </a:r>
            <a:r>
              <a:rPr sz="2000" spc="2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siyah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çocuklara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sahip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(Adım 2-A1).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X,P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S’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yi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yeniden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F2F2F"/>
                </a:solidFill>
                <a:latin typeface="Calibri"/>
                <a:cs typeface="Calibri"/>
              </a:rPr>
              <a:t>renklendir.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36976" y="3358896"/>
            <a:ext cx="2255520" cy="1617345"/>
            <a:chOff x="3236976" y="3358896"/>
            <a:chExt cx="2255520" cy="1617345"/>
          </a:xfrm>
        </p:grpSpPr>
        <p:sp>
          <p:nvSpPr>
            <p:cNvPr id="5" name="object 5"/>
            <p:cNvSpPr/>
            <p:nvPr/>
          </p:nvSpPr>
          <p:spPr>
            <a:xfrm>
              <a:off x="3248406" y="4306062"/>
              <a:ext cx="2232660" cy="658495"/>
            </a:xfrm>
            <a:custGeom>
              <a:avLst/>
              <a:gdLst/>
              <a:ahLst/>
              <a:cxnLst/>
              <a:rect l="l" t="t" r="r" b="b"/>
              <a:pathLst>
                <a:path w="2232660" h="658495">
                  <a:moveTo>
                    <a:pt x="2045208" y="106680"/>
                  </a:moveTo>
                  <a:lnTo>
                    <a:pt x="2232660" y="658368"/>
                  </a:lnTo>
                </a:path>
                <a:path w="2232660" h="658495">
                  <a:moveTo>
                    <a:pt x="1833371" y="106680"/>
                  </a:moveTo>
                  <a:lnTo>
                    <a:pt x="1607820" y="658368"/>
                  </a:lnTo>
                </a:path>
                <a:path w="2232660" h="658495">
                  <a:moveTo>
                    <a:pt x="0" y="0"/>
                  </a:moveTo>
                  <a:lnTo>
                    <a:pt x="326135" y="461771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78758" y="3370326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5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3"/>
                  </a:lnTo>
                  <a:lnTo>
                    <a:pt x="6069" y="238227"/>
                  </a:lnTo>
                  <a:lnTo>
                    <a:pt x="23198" y="283181"/>
                  </a:lnTo>
                  <a:lnTo>
                    <a:pt x="49768" y="321278"/>
                  </a:lnTo>
                  <a:lnTo>
                    <a:pt x="84158" y="350717"/>
                  </a:lnTo>
                  <a:lnTo>
                    <a:pt x="124751" y="369700"/>
                  </a:lnTo>
                  <a:lnTo>
                    <a:pt x="169925" y="376428"/>
                  </a:lnTo>
                  <a:lnTo>
                    <a:pt x="215100" y="369700"/>
                  </a:lnTo>
                  <a:lnTo>
                    <a:pt x="255693" y="350717"/>
                  </a:lnTo>
                  <a:lnTo>
                    <a:pt x="290083" y="321278"/>
                  </a:lnTo>
                  <a:lnTo>
                    <a:pt x="316653" y="283181"/>
                  </a:lnTo>
                  <a:lnTo>
                    <a:pt x="333782" y="238227"/>
                  </a:lnTo>
                  <a:lnTo>
                    <a:pt x="339851" y="188213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78758" y="3370326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0" y="188213"/>
                  </a:moveTo>
                  <a:lnTo>
                    <a:pt x="6069" y="138200"/>
                  </a:lnTo>
                  <a:lnTo>
                    <a:pt x="23198" y="93246"/>
                  </a:lnTo>
                  <a:lnTo>
                    <a:pt x="49768" y="55149"/>
                  </a:lnTo>
                  <a:lnTo>
                    <a:pt x="84158" y="25710"/>
                  </a:lnTo>
                  <a:lnTo>
                    <a:pt x="124751" y="6727"/>
                  </a:lnTo>
                  <a:lnTo>
                    <a:pt x="169925" y="0"/>
                  </a:lnTo>
                  <a:lnTo>
                    <a:pt x="215100" y="6727"/>
                  </a:lnTo>
                  <a:lnTo>
                    <a:pt x="255693" y="25710"/>
                  </a:lnTo>
                  <a:lnTo>
                    <a:pt x="290083" y="55149"/>
                  </a:lnTo>
                  <a:lnTo>
                    <a:pt x="316653" y="93246"/>
                  </a:lnTo>
                  <a:lnTo>
                    <a:pt x="333782" y="138200"/>
                  </a:lnTo>
                  <a:lnTo>
                    <a:pt x="339851" y="188213"/>
                  </a:lnTo>
                  <a:lnTo>
                    <a:pt x="333782" y="238227"/>
                  </a:lnTo>
                  <a:lnTo>
                    <a:pt x="316653" y="283181"/>
                  </a:lnTo>
                  <a:lnTo>
                    <a:pt x="290083" y="321278"/>
                  </a:lnTo>
                  <a:lnTo>
                    <a:pt x="255693" y="350717"/>
                  </a:lnTo>
                  <a:lnTo>
                    <a:pt x="215100" y="369700"/>
                  </a:lnTo>
                  <a:lnTo>
                    <a:pt x="169925" y="376428"/>
                  </a:lnTo>
                  <a:lnTo>
                    <a:pt x="124751" y="369700"/>
                  </a:lnTo>
                  <a:lnTo>
                    <a:pt x="84158" y="350717"/>
                  </a:lnTo>
                  <a:lnTo>
                    <a:pt x="49768" y="321278"/>
                  </a:lnTo>
                  <a:lnTo>
                    <a:pt x="23198" y="283181"/>
                  </a:lnTo>
                  <a:lnTo>
                    <a:pt x="6069" y="238227"/>
                  </a:lnTo>
                  <a:lnTo>
                    <a:pt x="0" y="188213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37559" y="3432759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33700" y="4006596"/>
            <a:ext cx="363220" cy="401320"/>
            <a:chOff x="2933700" y="4006596"/>
            <a:chExt cx="363220" cy="401320"/>
          </a:xfrm>
        </p:grpSpPr>
        <p:sp>
          <p:nvSpPr>
            <p:cNvPr id="10" name="object 10"/>
            <p:cNvSpPr/>
            <p:nvPr/>
          </p:nvSpPr>
          <p:spPr>
            <a:xfrm>
              <a:off x="2945129" y="4018026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5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1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2" y="188975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45129" y="4018026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5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5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2" y="188975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5" y="377951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053333" y="4081398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171700" y="4590288"/>
            <a:ext cx="363220" cy="399415"/>
            <a:chOff x="2171700" y="4590288"/>
            <a:chExt cx="363220" cy="399415"/>
          </a:xfrm>
        </p:grpSpPr>
        <p:sp>
          <p:nvSpPr>
            <p:cNvPr id="14" name="object 14"/>
            <p:cNvSpPr/>
            <p:nvPr/>
          </p:nvSpPr>
          <p:spPr>
            <a:xfrm>
              <a:off x="2183129" y="4601718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5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3"/>
                  </a:lnTo>
                  <a:lnTo>
                    <a:pt x="6069" y="238227"/>
                  </a:lnTo>
                  <a:lnTo>
                    <a:pt x="23198" y="283181"/>
                  </a:lnTo>
                  <a:lnTo>
                    <a:pt x="49768" y="321278"/>
                  </a:lnTo>
                  <a:lnTo>
                    <a:pt x="84158" y="350717"/>
                  </a:lnTo>
                  <a:lnTo>
                    <a:pt x="124751" y="369700"/>
                  </a:lnTo>
                  <a:lnTo>
                    <a:pt x="169925" y="376427"/>
                  </a:lnTo>
                  <a:lnTo>
                    <a:pt x="215100" y="369700"/>
                  </a:lnTo>
                  <a:lnTo>
                    <a:pt x="255693" y="350717"/>
                  </a:lnTo>
                  <a:lnTo>
                    <a:pt x="290083" y="321278"/>
                  </a:lnTo>
                  <a:lnTo>
                    <a:pt x="316653" y="283181"/>
                  </a:lnTo>
                  <a:lnTo>
                    <a:pt x="333782" y="238227"/>
                  </a:lnTo>
                  <a:lnTo>
                    <a:pt x="339851" y="188213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83129" y="4601718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0" y="188213"/>
                  </a:moveTo>
                  <a:lnTo>
                    <a:pt x="6069" y="138200"/>
                  </a:lnTo>
                  <a:lnTo>
                    <a:pt x="23198" y="93246"/>
                  </a:lnTo>
                  <a:lnTo>
                    <a:pt x="49768" y="55149"/>
                  </a:lnTo>
                  <a:lnTo>
                    <a:pt x="84158" y="25710"/>
                  </a:lnTo>
                  <a:lnTo>
                    <a:pt x="124751" y="6727"/>
                  </a:lnTo>
                  <a:lnTo>
                    <a:pt x="169925" y="0"/>
                  </a:lnTo>
                  <a:lnTo>
                    <a:pt x="215100" y="6727"/>
                  </a:lnTo>
                  <a:lnTo>
                    <a:pt x="255693" y="25710"/>
                  </a:lnTo>
                  <a:lnTo>
                    <a:pt x="290083" y="55149"/>
                  </a:lnTo>
                  <a:lnTo>
                    <a:pt x="316653" y="93246"/>
                  </a:lnTo>
                  <a:lnTo>
                    <a:pt x="333782" y="138200"/>
                  </a:lnTo>
                  <a:lnTo>
                    <a:pt x="339851" y="188213"/>
                  </a:lnTo>
                  <a:lnTo>
                    <a:pt x="333782" y="238227"/>
                  </a:lnTo>
                  <a:lnTo>
                    <a:pt x="316653" y="283181"/>
                  </a:lnTo>
                  <a:lnTo>
                    <a:pt x="290083" y="321278"/>
                  </a:lnTo>
                  <a:lnTo>
                    <a:pt x="255693" y="350717"/>
                  </a:lnTo>
                  <a:lnTo>
                    <a:pt x="215100" y="369700"/>
                  </a:lnTo>
                  <a:lnTo>
                    <a:pt x="169925" y="376427"/>
                  </a:lnTo>
                  <a:lnTo>
                    <a:pt x="124751" y="369700"/>
                  </a:lnTo>
                  <a:lnTo>
                    <a:pt x="84158" y="350717"/>
                  </a:lnTo>
                  <a:lnTo>
                    <a:pt x="49768" y="321278"/>
                  </a:lnTo>
                  <a:lnTo>
                    <a:pt x="23198" y="283181"/>
                  </a:lnTo>
                  <a:lnTo>
                    <a:pt x="6069" y="238227"/>
                  </a:lnTo>
                  <a:lnTo>
                    <a:pt x="0" y="188213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291842" y="4664709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79291" y="4117847"/>
            <a:ext cx="1868805" cy="944880"/>
            <a:chOff x="3479291" y="4117847"/>
            <a:chExt cx="1868805" cy="944880"/>
          </a:xfrm>
        </p:grpSpPr>
        <p:sp>
          <p:nvSpPr>
            <p:cNvPr id="18" name="object 18"/>
            <p:cNvSpPr/>
            <p:nvPr/>
          </p:nvSpPr>
          <p:spPr>
            <a:xfrm>
              <a:off x="4996433" y="4129277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6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2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1" y="188976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96433" y="4129277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6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5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1" y="188976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5" y="377952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90721" y="4673345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5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1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1" y="188975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90721" y="4673345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5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5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1" y="188975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5" y="377951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548634" y="4736719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81911" y="3686365"/>
            <a:ext cx="3469004" cy="1871980"/>
            <a:chOff x="1581911" y="3686365"/>
            <a:chExt cx="3469004" cy="1871980"/>
          </a:xfrm>
        </p:grpSpPr>
        <p:sp>
          <p:nvSpPr>
            <p:cNvPr id="24" name="object 24"/>
            <p:cNvSpPr/>
            <p:nvPr/>
          </p:nvSpPr>
          <p:spPr>
            <a:xfrm>
              <a:off x="3233927" y="3691128"/>
              <a:ext cx="1812289" cy="493395"/>
            </a:xfrm>
            <a:custGeom>
              <a:avLst/>
              <a:gdLst/>
              <a:ahLst/>
              <a:cxnLst/>
              <a:rect l="l" t="t" r="r" b="b"/>
              <a:pathLst>
                <a:path w="1812289" h="493395">
                  <a:moveTo>
                    <a:pt x="835151" y="0"/>
                  </a:moveTo>
                  <a:lnTo>
                    <a:pt x="1811909" y="492887"/>
                  </a:lnTo>
                </a:path>
                <a:path w="1812289" h="493395">
                  <a:moveTo>
                    <a:pt x="593979" y="0"/>
                  </a:moveTo>
                  <a:lnTo>
                    <a:pt x="0" y="38112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24477" y="4953762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0"/>
                  </a:moveTo>
                  <a:lnTo>
                    <a:pt x="288036" y="28803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68495" y="5169408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5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4"/>
                  </a:lnTo>
                  <a:lnTo>
                    <a:pt x="6069" y="238227"/>
                  </a:lnTo>
                  <a:lnTo>
                    <a:pt x="23198" y="283181"/>
                  </a:lnTo>
                  <a:lnTo>
                    <a:pt x="49768" y="321278"/>
                  </a:lnTo>
                  <a:lnTo>
                    <a:pt x="84158" y="350717"/>
                  </a:lnTo>
                  <a:lnTo>
                    <a:pt x="124751" y="369700"/>
                  </a:lnTo>
                  <a:lnTo>
                    <a:pt x="169925" y="376428"/>
                  </a:lnTo>
                  <a:lnTo>
                    <a:pt x="215100" y="369700"/>
                  </a:lnTo>
                  <a:lnTo>
                    <a:pt x="255693" y="350717"/>
                  </a:lnTo>
                  <a:lnTo>
                    <a:pt x="290083" y="321278"/>
                  </a:lnTo>
                  <a:lnTo>
                    <a:pt x="316653" y="283181"/>
                  </a:lnTo>
                  <a:lnTo>
                    <a:pt x="333782" y="238227"/>
                  </a:lnTo>
                  <a:lnTo>
                    <a:pt x="339851" y="188214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93341" y="5170170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6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3"/>
                  </a:lnTo>
                  <a:lnTo>
                    <a:pt x="6069" y="238227"/>
                  </a:lnTo>
                  <a:lnTo>
                    <a:pt x="23198" y="283181"/>
                  </a:lnTo>
                  <a:lnTo>
                    <a:pt x="49768" y="321278"/>
                  </a:lnTo>
                  <a:lnTo>
                    <a:pt x="84158" y="350717"/>
                  </a:lnTo>
                  <a:lnTo>
                    <a:pt x="124751" y="369700"/>
                  </a:lnTo>
                  <a:lnTo>
                    <a:pt x="169926" y="376427"/>
                  </a:lnTo>
                  <a:lnTo>
                    <a:pt x="215100" y="369700"/>
                  </a:lnTo>
                  <a:lnTo>
                    <a:pt x="255693" y="350717"/>
                  </a:lnTo>
                  <a:lnTo>
                    <a:pt x="290083" y="321278"/>
                  </a:lnTo>
                  <a:lnTo>
                    <a:pt x="316653" y="283181"/>
                  </a:lnTo>
                  <a:lnTo>
                    <a:pt x="333782" y="238227"/>
                  </a:lnTo>
                  <a:lnTo>
                    <a:pt x="339852" y="188213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93341" y="5170170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0" y="188213"/>
                  </a:moveTo>
                  <a:lnTo>
                    <a:pt x="6069" y="138200"/>
                  </a:lnTo>
                  <a:lnTo>
                    <a:pt x="23198" y="93246"/>
                  </a:lnTo>
                  <a:lnTo>
                    <a:pt x="49768" y="55149"/>
                  </a:lnTo>
                  <a:lnTo>
                    <a:pt x="84158" y="25710"/>
                  </a:lnTo>
                  <a:lnTo>
                    <a:pt x="124751" y="6727"/>
                  </a:lnTo>
                  <a:lnTo>
                    <a:pt x="169926" y="0"/>
                  </a:lnTo>
                  <a:lnTo>
                    <a:pt x="215100" y="6727"/>
                  </a:lnTo>
                  <a:lnTo>
                    <a:pt x="255693" y="25710"/>
                  </a:lnTo>
                  <a:lnTo>
                    <a:pt x="290083" y="55149"/>
                  </a:lnTo>
                  <a:lnTo>
                    <a:pt x="316653" y="93246"/>
                  </a:lnTo>
                  <a:lnTo>
                    <a:pt x="333782" y="138200"/>
                  </a:lnTo>
                  <a:lnTo>
                    <a:pt x="339852" y="188213"/>
                  </a:lnTo>
                  <a:lnTo>
                    <a:pt x="333782" y="238227"/>
                  </a:lnTo>
                  <a:lnTo>
                    <a:pt x="316653" y="283181"/>
                  </a:lnTo>
                  <a:lnTo>
                    <a:pt x="290083" y="321278"/>
                  </a:lnTo>
                  <a:lnTo>
                    <a:pt x="255693" y="350717"/>
                  </a:lnTo>
                  <a:lnTo>
                    <a:pt x="215100" y="369700"/>
                  </a:lnTo>
                  <a:lnTo>
                    <a:pt x="169926" y="376427"/>
                  </a:lnTo>
                  <a:lnTo>
                    <a:pt x="124751" y="369700"/>
                  </a:lnTo>
                  <a:lnTo>
                    <a:pt x="84158" y="350717"/>
                  </a:lnTo>
                  <a:lnTo>
                    <a:pt x="49768" y="321278"/>
                  </a:lnTo>
                  <a:lnTo>
                    <a:pt x="23198" y="283181"/>
                  </a:lnTo>
                  <a:lnTo>
                    <a:pt x="6069" y="238227"/>
                  </a:lnTo>
                  <a:lnTo>
                    <a:pt x="0" y="188213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843526" y="4736719"/>
            <a:ext cx="6965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3260" algn="l"/>
              </a:tabLst>
            </a:pPr>
            <a:r>
              <a:rPr sz="1400" b="1" u="heavy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01545" y="5233161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871472" y="4911852"/>
            <a:ext cx="978535" cy="600710"/>
            <a:chOff x="1871472" y="4911852"/>
            <a:chExt cx="978535" cy="600710"/>
          </a:xfrm>
        </p:grpSpPr>
        <p:sp>
          <p:nvSpPr>
            <p:cNvPr id="32" name="object 32"/>
            <p:cNvSpPr/>
            <p:nvPr/>
          </p:nvSpPr>
          <p:spPr>
            <a:xfrm>
              <a:off x="1882902" y="4923282"/>
              <a:ext cx="349885" cy="301625"/>
            </a:xfrm>
            <a:custGeom>
              <a:avLst/>
              <a:gdLst/>
              <a:ahLst/>
              <a:cxnLst/>
              <a:rect l="l" t="t" r="r" b="b"/>
              <a:pathLst>
                <a:path w="349885" h="301625">
                  <a:moveTo>
                    <a:pt x="349758" y="0"/>
                  </a:moveTo>
                  <a:lnTo>
                    <a:pt x="0" y="301625"/>
                  </a:lnTo>
                </a:path>
              </a:pathLst>
            </a:custGeom>
            <a:ln w="22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25445" y="4958334"/>
              <a:ext cx="213360" cy="283845"/>
            </a:xfrm>
            <a:custGeom>
              <a:avLst/>
              <a:gdLst/>
              <a:ahLst/>
              <a:cxnLst/>
              <a:rect l="l" t="t" r="r" b="b"/>
              <a:pathLst>
                <a:path w="213360" h="283845">
                  <a:moveTo>
                    <a:pt x="0" y="0"/>
                  </a:moveTo>
                  <a:lnTo>
                    <a:pt x="213360" y="283464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10027" y="5135880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6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4"/>
                  </a:lnTo>
                  <a:lnTo>
                    <a:pt x="6069" y="238227"/>
                  </a:lnTo>
                  <a:lnTo>
                    <a:pt x="23198" y="283181"/>
                  </a:lnTo>
                  <a:lnTo>
                    <a:pt x="49768" y="321278"/>
                  </a:lnTo>
                  <a:lnTo>
                    <a:pt x="84158" y="350717"/>
                  </a:lnTo>
                  <a:lnTo>
                    <a:pt x="124751" y="369700"/>
                  </a:lnTo>
                  <a:lnTo>
                    <a:pt x="169926" y="376428"/>
                  </a:lnTo>
                  <a:lnTo>
                    <a:pt x="215100" y="369700"/>
                  </a:lnTo>
                  <a:lnTo>
                    <a:pt x="255693" y="350717"/>
                  </a:lnTo>
                  <a:lnTo>
                    <a:pt x="290083" y="321278"/>
                  </a:lnTo>
                  <a:lnTo>
                    <a:pt x="316653" y="283181"/>
                  </a:lnTo>
                  <a:lnTo>
                    <a:pt x="333782" y="238227"/>
                  </a:lnTo>
                  <a:lnTo>
                    <a:pt x="339852" y="188214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619248" y="5199379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631560" y="4117085"/>
            <a:ext cx="141668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Sağ </a:t>
            </a:r>
            <a:r>
              <a:rPr sz="1400" spc="-5" dirty="0">
                <a:latin typeface="Arial"/>
                <a:cs typeface="Arial"/>
              </a:rPr>
              <a:t>taraf dengeli  </a:t>
            </a:r>
            <a:r>
              <a:rPr sz="1400" spc="-10" dirty="0">
                <a:latin typeface="Arial"/>
                <a:cs typeface="Arial"/>
              </a:rPr>
              <a:t>ve </a:t>
            </a:r>
            <a:r>
              <a:rPr sz="1400" spc="-5" dirty="0">
                <a:latin typeface="Arial"/>
                <a:cs typeface="Arial"/>
              </a:rPr>
              <a:t>değişimden  etkilenmeyen  değere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sahip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104388" y="5213603"/>
            <a:ext cx="364490" cy="399415"/>
            <a:chOff x="3104388" y="5213603"/>
            <a:chExt cx="364490" cy="399415"/>
          </a:xfrm>
        </p:grpSpPr>
        <p:sp>
          <p:nvSpPr>
            <p:cNvPr id="38" name="object 38"/>
            <p:cNvSpPr/>
            <p:nvPr/>
          </p:nvSpPr>
          <p:spPr>
            <a:xfrm>
              <a:off x="3115818" y="5225033"/>
              <a:ext cx="341630" cy="376555"/>
            </a:xfrm>
            <a:custGeom>
              <a:avLst/>
              <a:gdLst/>
              <a:ahLst/>
              <a:cxnLst/>
              <a:rect l="l" t="t" r="r" b="b"/>
              <a:pathLst>
                <a:path w="341629" h="376554">
                  <a:moveTo>
                    <a:pt x="170687" y="0"/>
                  </a:moveTo>
                  <a:lnTo>
                    <a:pt x="125324" y="6727"/>
                  </a:lnTo>
                  <a:lnTo>
                    <a:pt x="84553" y="25710"/>
                  </a:lnTo>
                  <a:lnTo>
                    <a:pt x="50006" y="55149"/>
                  </a:lnTo>
                  <a:lnTo>
                    <a:pt x="23311" y="93246"/>
                  </a:lnTo>
                  <a:lnTo>
                    <a:pt x="6099" y="138200"/>
                  </a:lnTo>
                  <a:lnTo>
                    <a:pt x="0" y="188214"/>
                  </a:lnTo>
                  <a:lnTo>
                    <a:pt x="6099" y="238227"/>
                  </a:lnTo>
                  <a:lnTo>
                    <a:pt x="23311" y="283181"/>
                  </a:lnTo>
                  <a:lnTo>
                    <a:pt x="50006" y="321278"/>
                  </a:lnTo>
                  <a:lnTo>
                    <a:pt x="84553" y="350717"/>
                  </a:lnTo>
                  <a:lnTo>
                    <a:pt x="125324" y="369700"/>
                  </a:lnTo>
                  <a:lnTo>
                    <a:pt x="170687" y="376428"/>
                  </a:lnTo>
                  <a:lnTo>
                    <a:pt x="216051" y="369700"/>
                  </a:lnTo>
                  <a:lnTo>
                    <a:pt x="256822" y="350717"/>
                  </a:lnTo>
                  <a:lnTo>
                    <a:pt x="291369" y="321278"/>
                  </a:lnTo>
                  <a:lnTo>
                    <a:pt x="318064" y="283181"/>
                  </a:lnTo>
                  <a:lnTo>
                    <a:pt x="335276" y="238227"/>
                  </a:lnTo>
                  <a:lnTo>
                    <a:pt x="341376" y="188214"/>
                  </a:lnTo>
                  <a:lnTo>
                    <a:pt x="335276" y="138200"/>
                  </a:lnTo>
                  <a:lnTo>
                    <a:pt x="318064" y="93246"/>
                  </a:lnTo>
                  <a:lnTo>
                    <a:pt x="291369" y="55149"/>
                  </a:lnTo>
                  <a:lnTo>
                    <a:pt x="256822" y="25710"/>
                  </a:lnTo>
                  <a:lnTo>
                    <a:pt x="216051" y="6727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15818" y="5225033"/>
              <a:ext cx="341630" cy="376555"/>
            </a:xfrm>
            <a:custGeom>
              <a:avLst/>
              <a:gdLst/>
              <a:ahLst/>
              <a:cxnLst/>
              <a:rect l="l" t="t" r="r" b="b"/>
              <a:pathLst>
                <a:path w="341629" h="376554">
                  <a:moveTo>
                    <a:pt x="0" y="188214"/>
                  </a:moveTo>
                  <a:lnTo>
                    <a:pt x="6099" y="138200"/>
                  </a:lnTo>
                  <a:lnTo>
                    <a:pt x="23311" y="93246"/>
                  </a:lnTo>
                  <a:lnTo>
                    <a:pt x="50006" y="55149"/>
                  </a:lnTo>
                  <a:lnTo>
                    <a:pt x="84553" y="25710"/>
                  </a:lnTo>
                  <a:lnTo>
                    <a:pt x="125324" y="6727"/>
                  </a:lnTo>
                  <a:lnTo>
                    <a:pt x="170687" y="0"/>
                  </a:lnTo>
                  <a:lnTo>
                    <a:pt x="216051" y="6727"/>
                  </a:lnTo>
                  <a:lnTo>
                    <a:pt x="256822" y="25710"/>
                  </a:lnTo>
                  <a:lnTo>
                    <a:pt x="291369" y="55149"/>
                  </a:lnTo>
                  <a:lnTo>
                    <a:pt x="318064" y="93246"/>
                  </a:lnTo>
                  <a:lnTo>
                    <a:pt x="335276" y="138200"/>
                  </a:lnTo>
                  <a:lnTo>
                    <a:pt x="341376" y="188214"/>
                  </a:lnTo>
                  <a:lnTo>
                    <a:pt x="335276" y="238227"/>
                  </a:lnTo>
                  <a:lnTo>
                    <a:pt x="318064" y="283181"/>
                  </a:lnTo>
                  <a:lnTo>
                    <a:pt x="291369" y="321278"/>
                  </a:lnTo>
                  <a:lnTo>
                    <a:pt x="256822" y="350717"/>
                  </a:lnTo>
                  <a:lnTo>
                    <a:pt x="216051" y="369700"/>
                  </a:lnTo>
                  <a:lnTo>
                    <a:pt x="170687" y="376428"/>
                  </a:lnTo>
                  <a:lnTo>
                    <a:pt x="125324" y="369700"/>
                  </a:lnTo>
                  <a:lnTo>
                    <a:pt x="84553" y="350717"/>
                  </a:lnTo>
                  <a:lnTo>
                    <a:pt x="50006" y="321278"/>
                  </a:lnTo>
                  <a:lnTo>
                    <a:pt x="23311" y="283181"/>
                  </a:lnTo>
                  <a:lnTo>
                    <a:pt x="6099" y="238227"/>
                  </a:lnTo>
                  <a:lnTo>
                    <a:pt x="0" y="188214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225164" y="5288026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462783" y="4328159"/>
            <a:ext cx="2205355" cy="1784985"/>
            <a:chOff x="2462783" y="4328159"/>
            <a:chExt cx="2205355" cy="1784985"/>
          </a:xfrm>
        </p:grpSpPr>
        <p:sp>
          <p:nvSpPr>
            <p:cNvPr id="42" name="object 42"/>
            <p:cNvSpPr/>
            <p:nvPr/>
          </p:nvSpPr>
          <p:spPr>
            <a:xfrm>
              <a:off x="2474213" y="4339589"/>
              <a:ext cx="1111250" cy="939800"/>
            </a:xfrm>
            <a:custGeom>
              <a:avLst/>
              <a:gdLst/>
              <a:ahLst/>
              <a:cxnLst/>
              <a:rect l="l" t="t" r="r" b="b"/>
              <a:pathLst>
                <a:path w="1111250" h="939800">
                  <a:moveTo>
                    <a:pt x="1111123" y="690372"/>
                  </a:moveTo>
                  <a:lnTo>
                    <a:pt x="932688" y="939419"/>
                  </a:lnTo>
                </a:path>
                <a:path w="1111250" h="939800">
                  <a:moveTo>
                    <a:pt x="520446" y="0"/>
                  </a:moveTo>
                  <a:lnTo>
                    <a:pt x="0" y="316611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93186" y="5534405"/>
              <a:ext cx="1064260" cy="283845"/>
            </a:xfrm>
            <a:custGeom>
              <a:avLst/>
              <a:gdLst/>
              <a:ahLst/>
              <a:cxnLst/>
              <a:rect l="l" t="t" r="r" b="b"/>
              <a:pathLst>
                <a:path w="1064260" h="283845">
                  <a:moveTo>
                    <a:pt x="0" y="12192"/>
                  </a:moveTo>
                  <a:lnTo>
                    <a:pt x="111251" y="278892"/>
                  </a:lnTo>
                </a:path>
                <a:path w="1064260" h="283845">
                  <a:moveTo>
                    <a:pt x="850391" y="0"/>
                  </a:moveTo>
                  <a:lnTo>
                    <a:pt x="1063752" y="283464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707386" y="5722619"/>
              <a:ext cx="1960880" cy="379095"/>
            </a:xfrm>
            <a:custGeom>
              <a:avLst/>
              <a:gdLst/>
              <a:ahLst/>
              <a:cxnLst/>
              <a:rect l="l" t="t" r="r" b="b"/>
              <a:pathLst>
                <a:path w="1960879" h="379095">
                  <a:moveTo>
                    <a:pt x="341376" y="189738"/>
                  </a:moveTo>
                  <a:lnTo>
                    <a:pt x="335267" y="139509"/>
                  </a:lnTo>
                  <a:lnTo>
                    <a:pt x="318058" y="94361"/>
                  </a:lnTo>
                  <a:lnTo>
                    <a:pt x="291363" y="56121"/>
                  </a:lnTo>
                  <a:lnTo>
                    <a:pt x="256819" y="26568"/>
                  </a:lnTo>
                  <a:lnTo>
                    <a:pt x="216039" y="7518"/>
                  </a:lnTo>
                  <a:lnTo>
                    <a:pt x="170688" y="762"/>
                  </a:lnTo>
                  <a:lnTo>
                    <a:pt x="125323" y="7518"/>
                  </a:lnTo>
                  <a:lnTo>
                    <a:pt x="84543" y="26568"/>
                  </a:lnTo>
                  <a:lnTo>
                    <a:pt x="49999" y="56121"/>
                  </a:lnTo>
                  <a:lnTo>
                    <a:pt x="23304" y="94361"/>
                  </a:lnTo>
                  <a:lnTo>
                    <a:pt x="6096" y="139509"/>
                  </a:lnTo>
                  <a:lnTo>
                    <a:pt x="0" y="189738"/>
                  </a:lnTo>
                  <a:lnTo>
                    <a:pt x="6096" y="239979"/>
                  </a:lnTo>
                  <a:lnTo>
                    <a:pt x="23304" y="285127"/>
                  </a:lnTo>
                  <a:lnTo>
                    <a:pt x="49999" y="323367"/>
                  </a:lnTo>
                  <a:lnTo>
                    <a:pt x="84543" y="352920"/>
                  </a:lnTo>
                  <a:lnTo>
                    <a:pt x="125323" y="371970"/>
                  </a:lnTo>
                  <a:lnTo>
                    <a:pt x="170688" y="378714"/>
                  </a:lnTo>
                  <a:lnTo>
                    <a:pt x="216039" y="371970"/>
                  </a:lnTo>
                  <a:lnTo>
                    <a:pt x="256819" y="352920"/>
                  </a:lnTo>
                  <a:lnTo>
                    <a:pt x="291363" y="323367"/>
                  </a:lnTo>
                  <a:lnTo>
                    <a:pt x="318058" y="285127"/>
                  </a:lnTo>
                  <a:lnTo>
                    <a:pt x="335267" y="239979"/>
                  </a:lnTo>
                  <a:lnTo>
                    <a:pt x="341376" y="189738"/>
                  </a:lnTo>
                  <a:close/>
                </a:path>
                <a:path w="1960879" h="379095">
                  <a:moveTo>
                    <a:pt x="1960626" y="188976"/>
                  </a:moveTo>
                  <a:lnTo>
                    <a:pt x="1954555" y="138747"/>
                  </a:lnTo>
                  <a:lnTo>
                    <a:pt x="1937423" y="93599"/>
                  </a:lnTo>
                  <a:lnTo>
                    <a:pt x="1910854" y="55359"/>
                  </a:lnTo>
                  <a:lnTo>
                    <a:pt x="1876463" y="25806"/>
                  </a:lnTo>
                  <a:lnTo>
                    <a:pt x="1835873" y="6756"/>
                  </a:lnTo>
                  <a:lnTo>
                    <a:pt x="1790700" y="0"/>
                  </a:lnTo>
                  <a:lnTo>
                    <a:pt x="1745513" y="6756"/>
                  </a:lnTo>
                  <a:lnTo>
                    <a:pt x="1704924" y="25806"/>
                  </a:lnTo>
                  <a:lnTo>
                    <a:pt x="1670532" y="55359"/>
                  </a:lnTo>
                  <a:lnTo>
                    <a:pt x="1643964" y="93599"/>
                  </a:lnTo>
                  <a:lnTo>
                    <a:pt x="1626831" y="138747"/>
                  </a:lnTo>
                  <a:lnTo>
                    <a:pt x="1620774" y="188976"/>
                  </a:lnTo>
                  <a:lnTo>
                    <a:pt x="1626831" y="239217"/>
                  </a:lnTo>
                  <a:lnTo>
                    <a:pt x="1643964" y="284365"/>
                  </a:lnTo>
                  <a:lnTo>
                    <a:pt x="1670532" y="322605"/>
                  </a:lnTo>
                  <a:lnTo>
                    <a:pt x="1704924" y="352158"/>
                  </a:lnTo>
                  <a:lnTo>
                    <a:pt x="1745513" y="371208"/>
                  </a:lnTo>
                  <a:lnTo>
                    <a:pt x="1790700" y="377952"/>
                  </a:lnTo>
                  <a:lnTo>
                    <a:pt x="1835873" y="371208"/>
                  </a:lnTo>
                  <a:lnTo>
                    <a:pt x="1876463" y="352158"/>
                  </a:lnTo>
                  <a:lnTo>
                    <a:pt x="1910854" y="322605"/>
                  </a:lnTo>
                  <a:lnTo>
                    <a:pt x="1937423" y="284365"/>
                  </a:lnTo>
                  <a:lnTo>
                    <a:pt x="1954555" y="239217"/>
                  </a:lnTo>
                  <a:lnTo>
                    <a:pt x="1960626" y="188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707385" y="5723381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30" h="378460">
                  <a:moveTo>
                    <a:pt x="0" y="188976"/>
                  </a:moveTo>
                  <a:lnTo>
                    <a:pt x="6099" y="138738"/>
                  </a:lnTo>
                  <a:lnTo>
                    <a:pt x="23311" y="93596"/>
                  </a:lnTo>
                  <a:lnTo>
                    <a:pt x="50006" y="55349"/>
                  </a:lnTo>
                  <a:lnTo>
                    <a:pt x="84553" y="25800"/>
                  </a:lnTo>
                  <a:lnTo>
                    <a:pt x="125324" y="6750"/>
                  </a:lnTo>
                  <a:lnTo>
                    <a:pt x="170687" y="0"/>
                  </a:lnTo>
                  <a:lnTo>
                    <a:pt x="216051" y="6750"/>
                  </a:lnTo>
                  <a:lnTo>
                    <a:pt x="256822" y="25800"/>
                  </a:lnTo>
                  <a:lnTo>
                    <a:pt x="291369" y="55349"/>
                  </a:lnTo>
                  <a:lnTo>
                    <a:pt x="318064" y="93596"/>
                  </a:lnTo>
                  <a:lnTo>
                    <a:pt x="335276" y="138738"/>
                  </a:lnTo>
                  <a:lnTo>
                    <a:pt x="341375" y="188976"/>
                  </a:lnTo>
                  <a:lnTo>
                    <a:pt x="335276" y="239213"/>
                  </a:lnTo>
                  <a:lnTo>
                    <a:pt x="318064" y="284355"/>
                  </a:lnTo>
                  <a:lnTo>
                    <a:pt x="291369" y="322602"/>
                  </a:lnTo>
                  <a:lnTo>
                    <a:pt x="256822" y="352151"/>
                  </a:lnTo>
                  <a:lnTo>
                    <a:pt x="216051" y="371201"/>
                  </a:lnTo>
                  <a:lnTo>
                    <a:pt x="170687" y="377952"/>
                  </a:lnTo>
                  <a:lnTo>
                    <a:pt x="125324" y="371201"/>
                  </a:lnTo>
                  <a:lnTo>
                    <a:pt x="84553" y="352151"/>
                  </a:lnTo>
                  <a:lnTo>
                    <a:pt x="50006" y="322602"/>
                  </a:lnTo>
                  <a:lnTo>
                    <a:pt x="23311" y="284355"/>
                  </a:lnTo>
                  <a:lnTo>
                    <a:pt x="6099" y="239213"/>
                  </a:lnTo>
                  <a:lnTo>
                    <a:pt x="0" y="18897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816732" y="5787339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987039" y="5518403"/>
            <a:ext cx="673735" cy="603885"/>
            <a:chOff x="2987039" y="5518403"/>
            <a:chExt cx="673735" cy="603885"/>
          </a:xfrm>
        </p:grpSpPr>
        <p:sp>
          <p:nvSpPr>
            <p:cNvPr id="48" name="object 48"/>
            <p:cNvSpPr/>
            <p:nvPr/>
          </p:nvSpPr>
          <p:spPr>
            <a:xfrm>
              <a:off x="2998469" y="5529833"/>
              <a:ext cx="178435" cy="249554"/>
            </a:xfrm>
            <a:custGeom>
              <a:avLst/>
              <a:gdLst/>
              <a:ahLst/>
              <a:cxnLst/>
              <a:rect l="l" t="t" r="r" b="b"/>
              <a:pathLst>
                <a:path w="178435" h="249554">
                  <a:moveTo>
                    <a:pt x="178435" y="0"/>
                  </a:moveTo>
                  <a:lnTo>
                    <a:pt x="0" y="24908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320795" y="5745479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5" y="0"/>
                  </a:moveTo>
                  <a:lnTo>
                    <a:pt x="124751" y="6723"/>
                  </a:lnTo>
                  <a:lnTo>
                    <a:pt x="84158" y="25696"/>
                  </a:lnTo>
                  <a:lnTo>
                    <a:pt x="49768" y="55125"/>
                  </a:lnTo>
                  <a:lnTo>
                    <a:pt x="23198" y="93218"/>
                  </a:lnTo>
                  <a:lnTo>
                    <a:pt x="6069" y="138178"/>
                  </a:lnTo>
                  <a:lnTo>
                    <a:pt x="0" y="188214"/>
                  </a:lnTo>
                  <a:lnTo>
                    <a:pt x="6069" y="238249"/>
                  </a:lnTo>
                  <a:lnTo>
                    <a:pt x="23198" y="283210"/>
                  </a:lnTo>
                  <a:lnTo>
                    <a:pt x="49768" y="321302"/>
                  </a:lnTo>
                  <a:lnTo>
                    <a:pt x="84158" y="350731"/>
                  </a:lnTo>
                  <a:lnTo>
                    <a:pt x="124751" y="369704"/>
                  </a:lnTo>
                  <a:lnTo>
                    <a:pt x="169925" y="376428"/>
                  </a:lnTo>
                  <a:lnTo>
                    <a:pt x="215100" y="369704"/>
                  </a:lnTo>
                  <a:lnTo>
                    <a:pt x="255693" y="350731"/>
                  </a:lnTo>
                  <a:lnTo>
                    <a:pt x="290083" y="321302"/>
                  </a:lnTo>
                  <a:lnTo>
                    <a:pt x="316653" y="283210"/>
                  </a:lnTo>
                  <a:lnTo>
                    <a:pt x="333782" y="238249"/>
                  </a:lnTo>
                  <a:lnTo>
                    <a:pt x="339851" y="188214"/>
                  </a:lnTo>
                  <a:lnTo>
                    <a:pt x="333782" y="138178"/>
                  </a:lnTo>
                  <a:lnTo>
                    <a:pt x="316653" y="93218"/>
                  </a:lnTo>
                  <a:lnTo>
                    <a:pt x="290083" y="55125"/>
                  </a:lnTo>
                  <a:lnTo>
                    <a:pt x="255693" y="25696"/>
                  </a:lnTo>
                  <a:lnTo>
                    <a:pt x="215100" y="6723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429761" y="5809284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669791" y="5711952"/>
            <a:ext cx="363220" cy="401320"/>
            <a:chOff x="3669791" y="5711952"/>
            <a:chExt cx="363220" cy="401320"/>
          </a:xfrm>
        </p:grpSpPr>
        <p:sp>
          <p:nvSpPr>
            <p:cNvPr id="52" name="object 52"/>
            <p:cNvSpPr/>
            <p:nvPr/>
          </p:nvSpPr>
          <p:spPr>
            <a:xfrm>
              <a:off x="3681221" y="5723382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50"/>
                  </a:lnTo>
                  <a:lnTo>
                    <a:pt x="84158" y="25800"/>
                  </a:lnTo>
                  <a:lnTo>
                    <a:pt x="49768" y="55349"/>
                  </a:lnTo>
                  <a:lnTo>
                    <a:pt x="23198" y="93596"/>
                  </a:lnTo>
                  <a:lnTo>
                    <a:pt x="6069" y="138738"/>
                  </a:lnTo>
                  <a:lnTo>
                    <a:pt x="0" y="188976"/>
                  </a:lnTo>
                  <a:lnTo>
                    <a:pt x="6069" y="239213"/>
                  </a:lnTo>
                  <a:lnTo>
                    <a:pt x="23198" y="284355"/>
                  </a:lnTo>
                  <a:lnTo>
                    <a:pt x="49768" y="322602"/>
                  </a:lnTo>
                  <a:lnTo>
                    <a:pt x="84158" y="352151"/>
                  </a:lnTo>
                  <a:lnTo>
                    <a:pt x="124751" y="371201"/>
                  </a:lnTo>
                  <a:lnTo>
                    <a:pt x="169925" y="377952"/>
                  </a:lnTo>
                  <a:lnTo>
                    <a:pt x="215100" y="371201"/>
                  </a:lnTo>
                  <a:lnTo>
                    <a:pt x="255693" y="352151"/>
                  </a:lnTo>
                  <a:lnTo>
                    <a:pt x="290083" y="322602"/>
                  </a:lnTo>
                  <a:lnTo>
                    <a:pt x="316653" y="284355"/>
                  </a:lnTo>
                  <a:lnTo>
                    <a:pt x="333782" y="239213"/>
                  </a:lnTo>
                  <a:lnTo>
                    <a:pt x="339851" y="188976"/>
                  </a:lnTo>
                  <a:lnTo>
                    <a:pt x="333782" y="138738"/>
                  </a:lnTo>
                  <a:lnTo>
                    <a:pt x="316653" y="93596"/>
                  </a:lnTo>
                  <a:lnTo>
                    <a:pt x="290083" y="55349"/>
                  </a:lnTo>
                  <a:lnTo>
                    <a:pt x="255693" y="25800"/>
                  </a:lnTo>
                  <a:lnTo>
                    <a:pt x="215100" y="6750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681221" y="5723382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6"/>
                  </a:moveTo>
                  <a:lnTo>
                    <a:pt x="6069" y="138738"/>
                  </a:lnTo>
                  <a:lnTo>
                    <a:pt x="23198" y="93596"/>
                  </a:lnTo>
                  <a:lnTo>
                    <a:pt x="49768" y="55349"/>
                  </a:lnTo>
                  <a:lnTo>
                    <a:pt x="84158" y="25800"/>
                  </a:lnTo>
                  <a:lnTo>
                    <a:pt x="124751" y="6750"/>
                  </a:lnTo>
                  <a:lnTo>
                    <a:pt x="169925" y="0"/>
                  </a:lnTo>
                  <a:lnTo>
                    <a:pt x="215100" y="6750"/>
                  </a:lnTo>
                  <a:lnTo>
                    <a:pt x="255693" y="25800"/>
                  </a:lnTo>
                  <a:lnTo>
                    <a:pt x="290083" y="55349"/>
                  </a:lnTo>
                  <a:lnTo>
                    <a:pt x="316653" y="93596"/>
                  </a:lnTo>
                  <a:lnTo>
                    <a:pt x="333782" y="138738"/>
                  </a:lnTo>
                  <a:lnTo>
                    <a:pt x="339851" y="188976"/>
                  </a:lnTo>
                  <a:lnTo>
                    <a:pt x="333782" y="239213"/>
                  </a:lnTo>
                  <a:lnTo>
                    <a:pt x="316653" y="284355"/>
                  </a:lnTo>
                  <a:lnTo>
                    <a:pt x="290083" y="322602"/>
                  </a:lnTo>
                  <a:lnTo>
                    <a:pt x="255693" y="352151"/>
                  </a:lnTo>
                  <a:lnTo>
                    <a:pt x="215100" y="371201"/>
                  </a:lnTo>
                  <a:lnTo>
                    <a:pt x="169925" y="377952"/>
                  </a:lnTo>
                  <a:lnTo>
                    <a:pt x="124751" y="371201"/>
                  </a:lnTo>
                  <a:lnTo>
                    <a:pt x="84158" y="352151"/>
                  </a:lnTo>
                  <a:lnTo>
                    <a:pt x="49768" y="322602"/>
                  </a:lnTo>
                  <a:lnTo>
                    <a:pt x="23198" y="284355"/>
                  </a:lnTo>
                  <a:lnTo>
                    <a:pt x="6069" y="239213"/>
                  </a:lnTo>
                  <a:lnTo>
                    <a:pt x="0" y="18897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743959" y="5787339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970782" y="5491734"/>
            <a:ext cx="47625" cy="287020"/>
          </a:xfrm>
          <a:custGeom>
            <a:avLst/>
            <a:gdLst/>
            <a:ahLst/>
            <a:cxnLst/>
            <a:rect l="l" t="t" r="r" b="b"/>
            <a:pathLst>
              <a:path w="47625" h="287020">
                <a:moveTo>
                  <a:pt x="47370" y="0"/>
                </a:moveTo>
                <a:lnTo>
                  <a:pt x="0" y="286943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759453" y="6123838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027423" y="4824075"/>
            <a:ext cx="342265" cy="64897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695"/>
              </a:spcBef>
            </a:pPr>
            <a:r>
              <a:rPr sz="1800" b="1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387341" y="5747873"/>
            <a:ext cx="342265" cy="60388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  <a:p>
            <a:pPr marL="176530">
              <a:lnSpc>
                <a:spcPct val="100000"/>
              </a:lnSpc>
              <a:spcBef>
                <a:spcPts val="395"/>
              </a:spcBef>
            </a:pP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1165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AC0000"/>
                </a:solidFill>
              </a:rPr>
              <a:t>Ör</a:t>
            </a:r>
            <a:r>
              <a:rPr sz="3600" spc="10" dirty="0">
                <a:solidFill>
                  <a:srgbClr val="AC0000"/>
                </a:solidFill>
              </a:rPr>
              <a:t>n</a:t>
            </a:r>
            <a:r>
              <a:rPr sz="3600" dirty="0">
                <a:solidFill>
                  <a:srgbClr val="AC0000"/>
                </a:solidFill>
              </a:rPr>
              <a:t>ek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22375" y="1729206"/>
            <a:ext cx="2737485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354965" algn="l"/>
              </a:tabLst>
            </a:pPr>
            <a:r>
              <a:rPr sz="1300" spc="-15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300" spc="-150" dirty="0">
                <a:solidFill>
                  <a:srgbClr val="AC0000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Adım 3: X’i</a:t>
            </a:r>
            <a:r>
              <a:rPr sz="2000" spc="-4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sil.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sz="1300" spc="-15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300" spc="-150" dirty="0">
                <a:solidFill>
                  <a:srgbClr val="AC0000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Adım 4: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Kökü siyah</a:t>
            </a:r>
            <a:r>
              <a:rPr sz="2000" spc="-10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yap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87496" y="2913888"/>
            <a:ext cx="2254250" cy="1617345"/>
            <a:chOff x="3587496" y="2913888"/>
            <a:chExt cx="2254250" cy="1617345"/>
          </a:xfrm>
        </p:grpSpPr>
        <p:sp>
          <p:nvSpPr>
            <p:cNvPr id="5" name="object 5"/>
            <p:cNvSpPr/>
            <p:nvPr/>
          </p:nvSpPr>
          <p:spPr>
            <a:xfrm>
              <a:off x="3598926" y="3861054"/>
              <a:ext cx="2231390" cy="658495"/>
            </a:xfrm>
            <a:custGeom>
              <a:avLst/>
              <a:gdLst/>
              <a:ahLst/>
              <a:cxnLst/>
              <a:rect l="l" t="t" r="r" b="b"/>
              <a:pathLst>
                <a:path w="2231390" h="658495">
                  <a:moveTo>
                    <a:pt x="2045208" y="108204"/>
                  </a:moveTo>
                  <a:lnTo>
                    <a:pt x="2231136" y="658368"/>
                  </a:lnTo>
                </a:path>
                <a:path w="2231390" h="658495">
                  <a:moveTo>
                    <a:pt x="1831848" y="108204"/>
                  </a:moveTo>
                  <a:lnTo>
                    <a:pt x="1607820" y="658368"/>
                  </a:lnTo>
                </a:path>
                <a:path w="2231390" h="658495">
                  <a:moveTo>
                    <a:pt x="0" y="0"/>
                  </a:moveTo>
                  <a:lnTo>
                    <a:pt x="326136" y="461772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29278" y="2925318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6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2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1" y="188976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29278" y="2925318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6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5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1" y="188976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5" y="377952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87444" y="2988386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82696" y="3561588"/>
            <a:ext cx="363220" cy="401320"/>
            <a:chOff x="3282696" y="3561588"/>
            <a:chExt cx="363220" cy="401320"/>
          </a:xfrm>
        </p:grpSpPr>
        <p:sp>
          <p:nvSpPr>
            <p:cNvPr id="10" name="object 10"/>
            <p:cNvSpPr/>
            <p:nvPr/>
          </p:nvSpPr>
          <p:spPr>
            <a:xfrm>
              <a:off x="3294126" y="3573018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6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2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1" y="188976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94126" y="3573018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6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5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1" y="188976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5" y="377952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403219" y="3637026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22220" y="4145279"/>
            <a:ext cx="363220" cy="401320"/>
            <a:chOff x="2522220" y="4145279"/>
            <a:chExt cx="363220" cy="401320"/>
          </a:xfrm>
        </p:grpSpPr>
        <p:sp>
          <p:nvSpPr>
            <p:cNvPr id="14" name="object 14"/>
            <p:cNvSpPr/>
            <p:nvPr/>
          </p:nvSpPr>
          <p:spPr>
            <a:xfrm>
              <a:off x="2533650" y="4156709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5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1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1" y="188975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33650" y="4156709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5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5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1" y="188975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5" y="377951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641854" y="4220717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28288" y="3674364"/>
            <a:ext cx="1870075" cy="943610"/>
            <a:chOff x="3828288" y="3674364"/>
            <a:chExt cx="1870075" cy="943610"/>
          </a:xfrm>
        </p:grpSpPr>
        <p:sp>
          <p:nvSpPr>
            <p:cNvPr id="18" name="object 18"/>
            <p:cNvSpPr/>
            <p:nvPr/>
          </p:nvSpPr>
          <p:spPr>
            <a:xfrm>
              <a:off x="5345430" y="3685794"/>
              <a:ext cx="341630" cy="376555"/>
            </a:xfrm>
            <a:custGeom>
              <a:avLst/>
              <a:gdLst/>
              <a:ahLst/>
              <a:cxnLst/>
              <a:rect l="l" t="t" r="r" b="b"/>
              <a:pathLst>
                <a:path w="341629" h="376554">
                  <a:moveTo>
                    <a:pt x="170687" y="0"/>
                  </a:moveTo>
                  <a:lnTo>
                    <a:pt x="125324" y="6727"/>
                  </a:lnTo>
                  <a:lnTo>
                    <a:pt x="84553" y="25710"/>
                  </a:lnTo>
                  <a:lnTo>
                    <a:pt x="50006" y="55149"/>
                  </a:lnTo>
                  <a:lnTo>
                    <a:pt x="23311" y="93246"/>
                  </a:lnTo>
                  <a:lnTo>
                    <a:pt x="6099" y="138200"/>
                  </a:lnTo>
                  <a:lnTo>
                    <a:pt x="0" y="188213"/>
                  </a:lnTo>
                  <a:lnTo>
                    <a:pt x="6099" y="238227"/>
                  </a:lnTo>
                  <a:lnTo>
                    <a:pt x="23311" y="283181"/>
                  </a:lnTo>
                  <a:lnTo>
                    <a:pt x="50006" y="321278"/>
                  </a:lnTo>
                  <a:lnTo>
                    <a:pt x="84553" y="350717"/>
                  </a:lnTo>
                  <a:lnTo>
                    <a:pt x="125324" y="369700"/>
                  </a:lnTo>
                  <a:lnTo>
                    <a:pt x="170687" y="376427"/>
                  </a:lnTo>
                  <a:lnTo>
                    <a:pt x="216051" y="369700"/>
                  </a:lnTo>
                  <a:lnTo>
                    <a:pt x="256822" y="350717"/>
                  </a:lnTo>
                  <a:lnTo>
                    <a:pt x="291369" y="321278"/>
                  </a:lnTo>
                  <a:lnTo>
                    <a:pt x="318064" y="283181"/>
                  </a:lnTo>
                  <a:lnTo>
                    <a:pt x="335276" y="238227"/>
                  </a:lnTo>
                  <a:lnTo>
                    <a:pt x="341375" y="188213"/>
                  </a:lnTo>
                  <a:lnTo>
                    <a:pt x="335276" y="138200"/>
                  </a:lnTo>
                  <a:lnTo>
                    <a:pt x="318064" y="93246"/>
                  </a:lnTo>
                  <a:lnTo>
                    <a:pt x="291369" y="55149"/>
                  </a:lnTo>
                  <a:lnTo>
                    <a:pt x="256822" y="25710"/>
                  </a:lnTo>
                  <a:lnTo>
                    <a:pt x="216051" y="6727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45430" y="3685794"/>
              <a:ext cx="341630" cy="376555"/>
            </a:xfrm>
            <a:custGeom>
              <a:avLst/>
              <a:gdLst/>
              <a:ahLst/>
              <a:cxnLst/>
              <a:rect l="l" t="t" r="r" b="b"/>
              <a:pathLst>
                <a:path w="341629" h="376554">
                  <a:moveTo>
                    <a:pt x="0" y="188213"/>
                  </a:moveTo>
                  <a:lnTo>
                    <a:pt x="6099" y="138200"/>
                  </a:lnTo>
                  <a:lnTo>
                    <a:pt x="23311" y="93246"/>
                  </a:lnTo>
                  <a:lnTo>
                    <a:pt x="50006" y="55149"/>
                  </a:lnTo>
                  <a:lnTo>
                    <a:pt x="84553" y="25710"/>
                  </a:lnTo>
                  <a:lnTo>
                    <a:pt x="125324" y="6727"/>
                  </a:lnTo>
                  <a:lnTo>
                    <a:pt x="170687" y="0"/>
                  </a:lnTo>
                  <a:lnTo>
                    <a:pt x="216051" y="6727"/>
                  </a:lnTo>
                  <a:lnTo>
                    <a:pt x="256822" y="25710"/>
                  </a:lnTo>
                  <a:lnTo>
                    <a:pt x="291369" y="55149"/>
                  </a:lnTo>
                  <a:lnTo>
                    <a:pt x="318064" y="93246"/>
                  </a:lnTo>
                  <a:lnTo>
                    <a:pt x="335276" y="138200"/>
                  </a:lnTo>
                  <a:lnTo>
                    <a:pt x="341375" y="188213"/>
                  </a:lnTo>
                  <a:lnTo>
                    <a:pt x="335276" y="238227"/>
                  </a:lnTo>
                  <a:lnTo>
                    <a:pt x="318064" y="283181"/>
                  </a:lnTo>
                  <a:lnTo>
                    <a:pt x="291369" y="321278"/>
                  </a:lnTo>
                  <a:lnTo>
                    <a:pt x="256822" y="350717"/>
                  </a:lnTo>
                  <a:lnTo>
                    <a:pt x="216051" y="369700"/>
                  </a:lnTo>
                  <a:lnTo>
                    <a:pt x="170687" y="376427"/>
                  </a:lnTo>
                  <a:lnTo>
                    <a:pt x="125324" y="369700"/>
                  </a:lnTo>
                  <a:lnTo>
                    <a:pt x="84553" y="350717"/>
                  </a:lnTo>
                  <a:lnTo>
                    <a:pt x="50006" y="321278"/>
                  </a:lnTo>
                  <a:lnTo>
                    <a:pt x="23311" y="283181"/>
                  </a:lnTo>
                  <a:lnTo>
                    <a:pt x="6099" y="238227"/>
                  </a:lnTo>
                  <a:lnTo>
                    <a:pt x="0" y="188213"/>
                  </a:lnTo>
                  <a:close/>
                </a:path>
              </a:pathLst>
            </a:custGeom>
            <a:ln w="22859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39718" y="4229862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6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3"/>
                  </a:lnTo>
                  <a:lnTo>
                    <a:pt x="6069" y="238227"/>
                  </a:lnTo>
                  <a:lnTo>
                    <a:pt x="23198" y="283181"/>
                  </a:lnTo>
                  <a:lnTo>
                    <a:pt x="49768" y="321278"/>
                  </a:lnTo>
                  <a:lnTo>
                    <a:pt x="84158" y="350717"/>
                  </a:lnTo>
                  <a:lnTo>
                    <a:pt x="124751" y="369700"/>
                  </a:lnTo>
                  <a:lnTo>
                    <a:pt x="169926" y="376427"/>
                  </a:lnTo>
                  <a:lnTo>
                    <a:pt x="215100" y="369700"/>
                  </a:lnTo>
                  <a:lnTo>
                    <a:pt x="255693" y="350717"/>
                  </a:lnTo>
                  <a:lnTo>
                    <a:pt x="290083" y="321278"/>
                  </a:lnTo>
                  <a:lnTo>
                    <a:pt x="316653" y="283181"/>
                  </a:lnTo>
                  <a:lnTo>
                    <a:pt x="333782" y="238227"/>
                  </a:lnTo>
                  <a:lnTo>
                    <a:pt x="339852" y="188213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39718" y="4229862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0" y="188213"/>
                  </a:moveTo>
                  <a:lnTo>
                    <a:pt x="6069" y="138200"/>
                  </a:lnTo>
                  <a:lnTo>
                    <a:pt x="23198" y="93246"/>
                  </a:lnTo>
                  <a:lnTo>
                    <a:pt x="49768" y="55149"/>
                  </a:lnTo>
                  <a:lnTo>
                    <a:pt x="84158" y="25710"/>
                  </a:lnTo>
                  <a:lnTo>
                    <a:pt x="124751" y="6727"/>
                  </a:lnTo>
                  <a:lnTo>
                    <a:pt x="169926" y="0"/>
                  </a:lnTo>
                  <a:lnTo>
                    <a:pt x="215100" y="6727"/>
                  </a:lnTo>
                  <a:lnTo>
                    <a:pt x="255693" y="25710"/>
                  </a:lnTo>
                  <a:lnTo>
                    <a:pt x="290083" y="55149"/>
                  </a:lnTo>
                  <a:lnTo>
                    <a:pt x="316653" y="93246"/>
                  </a:lnTo>
                  <a:lnTo>
                    <a:pt x="333782" y="138200"/>
                  </a:lnTo>
                  <a:lnTo>
                    <a:pt x="339852" y="188213"/>
                  </a:lnTo>
                  <a:lnTo>
                    <a:pt x="333782" y="238227"/>
                  </a:lnTo>
                  <a:lnTo>
                    <a:pt x="316653" y="283181"/>
                  </a:lnTo>
                  <a:lnTo>
                    <a:pt x="290083" y="321278"/>
                  </a:lnTo>
                  <a:lnTo>
                    <a:pt x="255693" y="350717"/>
                  </a:lnTo>
                  <a:lnTo>
                    <a:pt x="215100" y="369700"/>
                  </a:lnTo>
                  <a:lnTo>
                    <a:pt x="169926" y="376427"/>
                  </a:lnTo>
                  <a:lnTo>
                    <a:pt x="124751" y="369700"/>
                  </a:lnTo>
                  <a:lnTo>
                    <a:pt x="84158" y="350717"/>
                  </a:lnTo>
                  <a:lnTo>
                    <a:pt x="49768" y="321278"/>
                  </a:lnTo>
                  <a:lnTo>
                    <a:pt x="23198" y="283181"/>
                  </a:lnTo>
                  <a:lnTo>
                    <a:pt x="6069" y="238227"/>
                  </a:lnTo>
                  <a:lnTo>
                    <a:pt x="0" y="188213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898519" y="429260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30907" y="3242881"/>
            <a:ext cx="3469004" cy="1871980"/>
            <a:chOff x="1930907" y="3242881"/>
            <a:chExt cx="3469004" cy="1871980"/>
          </a:xfrm>
        </p:grpSpPr>
        <p:sp>
          <p:nvSpPr>
            <p:cNvPr id="24" name="object 24"/>
            <p:cNvSpPr/>
            <p:nvPr/>
          </p:nvSpPr>
          <p:spPr>
            <a:xfrm>
              <a:off x="3584447" y="3247644"/>
              <a:ext cx="1810385" cy="493395"/>
            </a:xfrm>
            <a:custGeom>
              <a:avLst/>
              <a:gdLst/>
              <a:ahLst/>
              <a:cxnLst/>
              <a:rect l="l" t="t" r="r" b="b"/>
              <a:pathLst>
                <a:path w="1810385" h="493395">
                  <a:moveTo>
                    <a:pt x="833627" y="0"/>
                  </a:moveTo>
                  <a:lnTo>
                    <a:pt x="1810385" y="492886"/>
                  </a:lnTo>
                </a:path>
                <a:path w="1810385" h="493395">
                  <a:moveTo>
                    <a:pt x="593978" y="0"/>
                  </a:moveTo>
                  <a:lnTo>
                    <a:pt x="0" y="38112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74997" y="451027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0"/>
                  </a:moveTo>
                  <a:lnTo>
                    <a:pt x="288036" y="288036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42338" y="4724399"/>
              <a:ext cx="2716530" cy="379095"/>
            </a:xfrm>
            <a:custGeom>
              <a:avLst/>
              <a:gdLst/>
              <a:ahLst/>
              <a:cxnLst/>
              <a:rect l="l" t="t" r="r" b="b"/>
              <a:pathLst>
                <a:path w="2716529" h="379095">
                  <a:moveTo>
                    <a:pt x="341376" y="189738"/>
                  </a:moveTo>
                  <a:lnTo>
                    <a:pt x="335267" y="139496"/>
                  </a:lnTo>
                  <a:lnTo>
                    <a:pt x="318058" y="94348"/>
                  </a:lnTo>
                  <a:lnTo>
                    <a:pt x="291363" y="56108"/>
                  </a:lnTo>
                  <a:lnTo>
                    <a:pt x="256819" y="26568"/>
                  </a:lnTo>
                  <a:lnTo>
                    <a:pt x="216039" y="7518"/>
                  </a:lnTo>
                  <a:lnTo>
                    <a:pt x="170688" y="762"/>
                  </a:lnTo>
                  <a:lnTo>
                    <a:pt x="125323" y="7518"/>
                  </a:lnTo>
                  <a:lnTo>
                    <a:pt x="84543" y="26568"/>
                  </a:lnTo>
                  <a:lnTo>
                    <a:pt x="49999" y="56108"/>
                  </a:lnTo>
                  <a:lnTo>
                    <a:pt x="23304" y="94348"/>
                  </a:lnTo>
                  <a:lnTo>
                    <a:pt x="6096" y="139496"/>
                  </a:lnTo>
                  <a:lnTo>
                    <a:pt x="0" y="189738"/>
                  </a:lnTo>
                  <a:lnTo>
                    <a:pt x="6096" y="239991"/>
                  </a:lnTo>
                  <a:lnTo>
                    <a:pt x="23304" y="285140"/>
                  </a:lnTo>
                  <a:lnTo>
                    <a:pt x="49999" y="323380"/>
                  </a:lnTo>
                  <a:lnTo>
                    <a:pt x="84543" y="352920"/>
                  </a:lnTo>
                  <a:lnTo>
                    <a:pt x="125323" y="371970"/>
                  </a:lnTo>
                  <a:lnTo>
                    <a:pt x="170688" y="378714"/>
                  </a:lnTo>
                  <a:lnTo>
                    <a:pt x="216039" y="371970"/>
                  </a:lnTo>
                  <a:lnTo>
                    <a:pt x="256819" y="352920"/>
                  </a:lnTo>
                  <a:lnTo>
                    <a:pt x="291363" y="323380"/>
                  </a:lnTo>
                  <a:lnTo>
                    <a:pt x="318058" y="285140"/>
                  </a:lnTo>
                  <a:lnTo>
                    <a:pt x="335267" y="239991"/>
                  </a:lnTo>
                  <a:lnTo>
                    <a:pt x="341376" y="189738"/>
                  </a:lnTo>
                  <a:close/>
                </a:path>
                <a:path w="2716529" h="379095">
                  <a:moveTo>
                    <a:pt x="2716530" y="188976"/>
                  </a:moveTo>
                  <a:lnTo>
                    <a:pt x="2710421" y="138734"/>
                  </a:lnTo>
                  <a:lnTo>
                    <a:pt x="2693212" y="93586"/>
                  </a:lnTo>
                  <a:lnTo>
                    <a:pt x="2666517" y="55346"/>
                  </a:lnTo>
                  <a:lnTo>
                    <a:pt x="2631973" y="25806"/>
                  </a:lnTo>
                  <a:lnTo>
                    <a:pt x="2591193" y="6756"/>
                  </a:lnTo>
                  <a:lnTo>
                    <a:pt x="2545842" y="0"/>
                  </a:lnTo>
                  <a:lnTo>
                    <a:pt x="2500477" y="6756"/>
                  </a:lnTo>
                  <a:lnTo>
                    <a:pt x="2459698" y="25806"/>
                  </a:lnTo>
                  <a:lnTo>
                    <a:pt x="2425154" y="55346"/>
                  </a:lnTo>
                  <a:lnTo>
                    <a:pt x="2398458" y="93586"/>
                  </a:lnTo>
                  <a:lnTo>
                    <a:pt x="2381250" y="138734"/>
                  </a:lnTo>
                  <a:lnTo>
                    <a:pt x="2375154" y="188976"/>
                  </a:lnTo>
                  <a:lnTo>
                    <a:pt x="2381250" y="239229"/>
                  </a:lnTo>
                  <a:lnTo>
                    <a:pt x="2398458" y="284378"/>
                  </a:lnTo>
                  <a:lnTo>
                    <a:pt x="2425154" y="322618"/>
                  </a:lnTo>
                  <a:lnTo>
                    <a:pt x="2459698" y="352158"/>
                  </a:lnTo>
                  <a:lnTo>
                    <a:pt x="2500477" y="371208"/>
                  </a:lnTo>
                  <a:lnTo>
                    <a:pt x="2545842" y="377952"/>
                  </a:lnTo>
                  <a:lnTo>
                    <a:pt x="2591193" y="371208"/>
                  </a:lnTo>
                  <a:lnTo>
                    <a:pt x="2631973" y="352158"/>
                  </a:lnTo>
                  <a:lnTo>
                    <a:pt x="2666517" y="322618"/>
                  </a:lnTo>
                  <a:lnTo>
                    <a:pt x="2693212" y="284378"/>
                  </a:lnTo>
                  <a:lnTo>
                    <a:pt x="2710421" y="239229"/>
                  </a:lnTo>
                  <a:lnTo>
                    <a:pt x="2716530" y="188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42337" y="4725161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30" h="378460">
                  <a:moveTo>
                    <a:pt x="0" y="188975"/>
                  </a:moveTo>
                  <a:lnTo>
                    <a:pt x="6099" y="138729"/>
                  </a:lnTo>
                  <a:lnTo>
                    <a:pt x="23311" y="93584"/>
                  </a:lnTo>
                  <a:lnTo>
                    <a:pt x="50006" y="55340"/>
                  </a:lnTo>
                  <a:lnTo>
                    <a:pt x="84553" y="25795"/>
                  </a:lnTo>
                  <a:lnTo>
                    <a:pt x="125324" y="6748"/>
                  </a:lnTo>
                  <a:lnTo>
                    <a:pt x="170687" y="0"/>
                  </a:lnTo>
                  <a:lnTo>
                    <a:pt x="216051" y="6748"/>
                  </a:lnTo>
                  <a:lnTo>
                    <a:pt x="256822" y="25795"/>
                  </a:lnTo>
                  <a:lnTo>
                    <a:pt x="291369" y="55340"/>
                  </a:lnTo>
                  <a:lnTo>
                    <a:pt x="318064" y="93584"/>
                  </a:lnTo>
                  <a:lnTo>
                    <a:pt x="335276" y="138729"/>
                  </a:lnTo>
                  <a:lnTo>
                    <a:pt x="341375" y="188975"/>
                  </a:lnTo>
                  <a:lnTo>
                    <a:pt x="335276" y="239222"/>
                  </a:lnTo>
                  <a:lnTo>
                    <a:pt x="318064" y="284367"/>
                  </a:lnTo>
                  <a:lnTo>
                    <a:pt x="291369" y="322611"/>
                  </a:lnTo>
                  <a:lnTo>
                    <a:pt x="256822" y="352156"/>
                  </a:lnTo>
                  <a:lnTo>
                    <a:pt x="216051" y="371203"/>
                  </a:lnTo>
                  <a:lnTo>
                    <a:pt x="170687" y="377951"/>
                  </a:lnTo>
                  <a:lnTo>
                    <a:pt x="125324" y="371203"/>
                  </a:lnTo>
                  <a:lnTo>
                    <a:pt x="84553" y="352156"/>
                  </a:lnTo>
                  <a:lnTo>
                    <a:pt x="50006" y="322611"/>
                  </a:lnTo>
                  <a:lnTo>
                    <a:pt x="23311" y="284367"/>
                  </a:lnTo>
                  <a:lnTo>
                    <a:pt x="6099" y="239222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194046" y="4292600"/>
            <a:ext cx="6953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1355" algn="l"/>
              </a:tabLst>
            </a:pPr>
            <a:r>
              <a:rPr sz="1400" b="1" u="heavy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51430" y="478917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221992" y="4468367"/>
            <a:ext cx="978535" cy="600710"/>
            <a:chOff x="2221992" y="4468367"/>
            <a:chExt cx="978535" cy="600710"/>
          </a:xfrm>
        </p:grpSpPr>
        <p:sp>
          <p:nvSpPr>
            <p:cNvPr id="31" name="object 31"/>
            <p:cNvSpPr/>
            <p:nvPr/>
          </p:nvSpPr>
          <p:spPr>
            <a:xfrm>
              <a:off x="2233422" y="4479797"/>
              <a:ext cx="349885" cy="301625"/>
            </a:xfrm>
            <a:custGeom>
              <a:avLst/>
              <a:gdLst/>
              <a:ahLst/>
              <a:cxnLst/>
              <a:rect l="l" t="t" r="r" b="b"/>
              <a:pathLst>
                <a:path w="349885" h="301625">
                  <a:moveTo>
                    <a:pt x="349757" y="0"/>
                  </a:moveTo>
                  <a:lnTo>
                    <a:pt x="0" y="30162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775966" y="4514849"/>
              <a:ext cx="212090" cy="283845"/>
            </a:xfrm>
            <a:custGeom>
              <a:avLst/>
              <a:gdLst/>
              <a:ahLst/>
              <a:cxnLst/>
              <a:rect l="l" t="t" r="r" b="b"/>
              <a:pathLst>
                <a:path w="212089" h="283845">
                  <a:moveTo>
                    <a:pt x="0" y="0"/>
                  </a:moveTo>
                  <a:lnTo>
                    <a:pt x="211835" y="28346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59024" y="4690871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30" h="378460">
                  <a:moveTo>
                    <a:pt x="170687" y="0"/>
                  </a:moveTo>
                  <a:lnTo>
                    <a:pt x="125324" y="6748"/>
                  </a:lnTo>
                  <a:lnTo>
                    <a:pt x="84553" y="25795"/>
                  </a:lnTo>
                  <a:lnTo>
                    <a:pt x="50006" y="55340"/>
                  </a:lnTo>
                  <a:lnTo>
                    <a:pt x="23311" y="93584"/>
                  </a:lnTo>
                  <a:lnTo>
                    <a:pt x="6099" y="138729"/>
                  </a:lnTo>
                  <a:lnTo>
                    <a:pt x="0" y="188975"/>
                  </a:lnTo>
                  <a:lnTo>
                    <a:pt x="6099" y="239222"/>
                  </a:lnTo>
                  <a:lnTo>
                    <a:pt x="23311" y="284367"/>
                  </a:lnTo>
                  <a:lnTo>
                    <a:pt x="50006" y="322611"/>
                  </a:lnTo>
                  <a:lnTo>
                    <a:pt x="84553" y="352156"/>
                  </a:lnTo>
                  <a:lnTo>
                    <a:pt x="125324" y="371203"/>
                  </a:lnTo>
                  <a:lnTo>
                    <a:pt x="170687" y="377951"/>
                  </a:lnTo>
                  <a:lnTo>
                    <a:pt x="216051" y="371203"/>
                  </a:lnTo>
                  <a:lnTo>
                    <a:pt x="256822" y="352156"/>
                  </a:lnTo>
                  <a:lnTo>
                    <a:pt x="291369" y="322611"/>
                  </a:lnTo>
                  <a:lnTo>
                    <a:pt x="318064" y="284367"/>
                  </a:lnTo>
                  <a:lnTo>
                    <a:pt x="335276" y="239222"/>
                  </a:lnTo>
                  <a:lnTo>
                    <a:pt x="341375" y="188975"/>
                  </a:lnTo>
                  <a:lnTo>
                    <a:pt x="335276" y="138729"/>
                  </a:lnTo>
                  <a:lnTo>
                    <a:pt x="318064" y="93584"/>
                  </a:lnTo>
                  <a:lnTo>
                    <a:pt x="291369" y="55340"/>
                  </a:lnTo>
                  <a:lnTo>
                    <a:pt x="256822" y="25795"/>
                  </a:lnTo>
                  <a:lnTo>
                    <a:pt x="216051" y="6748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969132" y="475526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81446" y="3672585"/>
            <a:ext cx="141668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Sağ </a:t>
            </a:r>
            <a:r>
              <a:rPr sz="1400" spc="-5" dirty="0">
                <a:latin typeface="Arial"/>
                <a:cs typeface="Arial"/>
              </a:rPr>
              <a:t>taraf dengeli  </a:t>
            </a:r>
            <a:r>
              <a:rPr sz="1400" spc="-10" dirty="0">
                <a:latin typeface="Arial"/>
                <a:cs typeface="Arial"/>
              </a:rPr>
              <a:t>ve </a:t>
            </a:r>
            <a:r>
              <a:rPr sz="1400" spc="-5" dirty="0">
                <a:latin typeface="Arial"/>
                <a:cs typeface="Arial"/>
              </a:rPr>
              <a:t>değişimden  etkilenmeyen  değere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sahip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454908" y="4768596"/>
            <a:ext cx="363220" cy="401320"/>
            <a:chOff x="3454908" y="4768596"/>
            <a:chExt cx="363220" cy="401320"/>
          </a:xfrm>
        </p:grpSpPr>
        <p:sp>
          <p:nvSpPr>
            <p:cNvPr id="37" name="object 37"/>
            <p:cNvSpPr/>
            <p:nvPr/>
          </p:nvSpPr>
          <p:spPr>
            <a:xfrm>
              <a:off x="3466338" y="4780026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5"/>
                  </a:lnTo>
                  <a:lnTo>
                    <a:pt x="6069" y="239222"/>
                  </a:lnTo>
                  <a:lnTo>
                    <a:pt x="23198" y="284367"/>
                  </a:lnTo>
                  <a:lnTo>
                    <a:pt x="49768" y="322611"/>
                  </a:lnTo>
                  <a:lnTo>
                    <a:pt x="84158" y="352156"/>
                  </a:lnTo>
                  <a:lnTo>
                    <a:pt x="124751" y="371203"/>
                  </a:lnTo>
                  <a:lnTo>
                    <a:pt x="169925" y="377951"/>
                  </a:lnTo>
                  <a:lnTo>
                    <a:pt x="215100" y="371203"/>
                  </a:lnTo>
                  <a:lnTo>
                    <a:pt x="255693" y="352156"/>
                  </a:lnTo>
                  <a:lnTo>
                    <a:pt x="290083" y="322611"/>
                  </a:lnTo>
                  <a:lnTo>
                    <a:pt x="316653" y="284367"/>
                  </a:lnTo>
                  <a:lnTo>
                    <a:pt x="333782" y="239222"/>
                  </a:lnTo>
                  <a:lnTo>
                    <a:pt x="339851" y="188975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66338" y="4780026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0" y="188975"/>
                  </a:moveTo>
                  <a:lnTo>
                    <a:pt x="6069" y="138729"/>
                  </a:lnTo>
                  <a:lnTo>
                    <a:pt x="23198" y="93584"/>
                  </a:lnTo>
                  <a:lnTo>
                    <a:pt x="49768" y="55340"/>
                  </a:lnTo>
                  <a:lnTo>
                    <a:pt x="84158" y="25795"/>
                  </a:lnTo>
                  <a:lnTo>
                    <a:pt x="124751" y="6748"/>
                  </a:lnTo>
                  <a:lnTo>
                    <a:pt x="169925" y="0"/>
                  </a:lnTo>
                  <a:lnTo>
                    <a:pt x="215100" y="6748"/>
                  </a:lnTo>
                  <a:lnTo>
                    <a:pt x="255693" y="25795"/>
                  </a:lnTo>
                  <a:lnTo>
                    <a:pt x="290083" y="55340"/>
                  </a:lnTo>
                  <a:lnTo>
                    <a:pt x="316653" y="93584"/>
                  </a:lnTo>
                  <a:lnTo>
                    <a:pt x="333782" y="138729"/>
                  </a:lnTo>
                  <a:lnTo>
                    <a:pt x="339851" y="188975"/>
                  </a:lnTo>
                  <a:lnTo>
                    <a:pt x="333782" y="239222"/>
                  </a:lnTo>
                  <a:lnTo>
                    <a:pt x="316653" y="284367"/>
                  </a:lnTo>
                  <a:lnTo>
                    <a:pt x="290083" y="322611"/>
                  </a:lnTo>
                  <a:lnTo>
                    <a:pt x="255693" y="352156"/>
                  </a:lnTo>
                  <a:lnTo>
                    <a:pt x="215100" y="371203"/>
                  </a:lnTo>
                  <a:lnTo>
                    <a:pt x="169925" y="377951"/>
                  </a:lnTo>
                  <a:lnTo>
                    <a:pt x="124751" y="371203"/>
                  </a:lnTo>
                  <a:lnTo>
                    <a:pt x="84158" y="352156"/>
                  </a:lnTo>
                  <a:lnTo>
                    <a:pt x="49768" y="322611"/>
                  </a:lnTo>
                  <a:lnTo>
                    <a:pt x="23198" y="284367"/>
                  </a:lnTo>
                  <a:lnTo>
                    <a:pt x="6069" y="239222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574796" y="4843652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811779" y="3884676"/>
            <a:ext cx="2207260" cy="1783080"/>
            <a:chOff x="2811779" y="3884676"/>
            <a:chExt cx="2207260" cy="1783080"/>
          </a:xfrm>
        </p:grpSpPr>
        <p:sp>
          <p:nvSpPr>
            <p:cNvPr id="41" name="object 41"/>
            <p:cNvSpPr/>
            <p:nvPr/>
          </p:nvSpPr>
          <p:spPr>
            <a:xfrm>
              <a:off x="2823209" y="3896106"/>
              <a:ext cx="1111250" cy="939800"/>
            </a:xfrm>
            <a:custGeom>
              <a:avLst/>
              <a:gdLst/>
              <a:ahLst/>
              <a:cxnLst/>
              <a:rect l="l" t="t" r="r" b="b"/>
              <a:pathLst>
                <a:path w="1111250" h="939800">
                  <a:moveTo>
                    <a:pt x="1111123" y="690372"/>
                  </a:moveTo>
                  <a:lnTo>
                    <a:pt x="932688" y="939546"/>
                  </a:lnTo>
                </a:path>
                <a:path w="1111250" h="939800">
                  <a:moveTo>
                    <a:pt x="520445" y="0"/>
                  </a:moveTo>
                  <a:lnTo>
                    <a:pt x="0" y="316611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742181" y="5090922"/>
              <a:ext cx="1064260" cy="283845"/>
            </a:xfrm>
            <a:custGeom>
              <a:avLst/>
              <a:gdLst/>
              <a:ahLst/>
              <a:cxnLst/>
              <a:rect l="l" t="t" r="r" b="b"/>
              <a:pathLst>
                <a:path w="1064260" h="283845">
                  <a:moveTo>
                    <a:pt x="0" y="12191"/>
                  </a:moveTo>
                  <a:lnTo>
                    <a:pt x="111251" y="277367"/>
                  </a:lnTo>
                </a:path>
                <a:path w="1064260" h="283845">
                  <a:moveTo>
                    <a:pt x="851915" y="0"/>
                  </a:moveTo>
                  <a:lnTo>
                    <a:pt x="1063752" y="28346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77155" y="5279136"/>
              <a:ext cx="341630" cy="376555"/>
            </a:xfrm>
            <a:custGeom>
              <a:avLst/>
              <a:gdLst/>
              <a:ahLst/>
              <a:cxnLst/>
              <a:rect l="l" t="t" r="r" b="b"/>
              <a:pathLst>
                <a:path w="341629" h="376554">
                  <a:moveTo>
                    <a:pt x="170688" y="0"/>
                  </a:moveTo>
                  <a:lnTo>
                    <a:pt x="125324" y="6727"/>
                  </a:lnTo>
                  <a:lnTo>
                    <a:pt x="84553" y="25710"/>
                  </a:lnTo>
                  <a:lnTo>
                    <a:pt x="50006" y="55149"/>
                  </a:lnTo>
                  <a:lnTo>
                    <a:pt x="23311" y="93246"/>
                  </a:lnTo>
                  <a:lnTo>
                    <a:pt x="6099" y="138200"/>
                  </a:lnTo>
                  <a:lnTo>
                    <a:pt x="0" y="188213"/>
                  </a:lnTo>
                  <a:lnTo>
                    <a:pt x="6099" y="238227"/>
                  </a:lnTo>
                  <a:lnTo>
                    <a:pt x="23311" y="283181"/>
                  </a:lnTo>
                  <a:lnTo>
                    <a:pt x="50006" y="321278"/>
                  </a:lnTo>
                  <a:lnTo>
                    <a:pt x="84553" y="350717"/>
                  </a:lnTo>
                  <a:lnTo>
                    <a:pt x="125324" y="369700"/>
                  </a:lnTo>
                  <a:lnTo>
                    <a:pt x="170688" y="376427"/>
                  </a:lnTo>
                  <a:lnTo>
                    <a:pt x="216051" y="369700"/>
                  </a:lnTo>
                  <a:lnTo>
                    <a:pt x="256822" y="350717"/>
                  </a:lnTo>
                  <a:lnTo>
                    <a:pt x="291369" y="321278"/>
                  </a:lnTo>
                  <a:lnTo>
                    <a:pt x="318064" y="283181"/>
                  </a:lnTo>
                  <a:lnTo>
                    <a:pt x="335276" y="238227"/>
                  </a:lnTo>
                  <a:lnTo>
                    <a:pt x="341376" y="188213"/>
                  </a:lnTo>
                  <a:lnTo>
                    <a:pt x="335276" y="138200"/>
                  </a:lnTo>
                  <a:lnTo>
                    <a:pt x="318064" y="93246"/>
                  </a:lnTo>
                  <a:lnTo>
                    <a:pt x="291369" y="55149"/>
                  </a:lnTo>
                  <a:lnTo>
                    <a:pt x="256822" y="25710"/>
                  </a:lnTo>
                  <a:lnTo>
                    <a:pt x="216051" y="6727"/>
                  </a:lnTo>
                  <a:lnTo>
                    <a:pt x="17068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057905" y="5279898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169925" y="0"/>
                  </a:moveTo>
                  <a:lnTo>
                    <a:pt x="124751" y="6727"/>
                  </a:lnTo>
                  <a:lnTo>
                    <a:pt x="84158" y="25710"/>
                  </a:lnTo>
                  <a:lnTo>
                    <a:pt x="49768" y="55149"/>
                  </a:lnTo>
                  <a:lnTo>
                    <a:pt x="23198" y="93246"/>
                  </a:lnTo>
                  <a:lnTo>
                    <a:pt x="6069" y="138200"/>
                  </a:lnTo>
                  <a:lnTo>
                    <a:pt x="0" y="188213"/>
                  </a:lnTo>
                  <a:lnTo>
                    <a:pt x="6069" y="238227"/>
                  </a:lnTo>
                  <a:lnTo>
                    <a:pt x="23198" y="283181"/>
                  </a:lnTo>
                  <a:lnTo>
                    <a:pt x="49768" y="321278"/>
                  </a:lnTo>
                  <a:lnTo>
                    <a:pt x="84158" y="350717"/>
                  </a:lnTo>
                  <a:lnTo>
                    <a:pt x="124751" y="369700"/>
                  </a:lnTo>
                  <a:lnTo>
                    <a:pt x="169925" y="376427"/>
                  </a:lnTo>
                  <a:lnTo>
                    <a:pt x="215100" y="369700"/>
                  </a:lnTo>
                  <a:lnTo>
                    <a:pt x="255693" y="350717"/>
                  </a:lnTo>
                  <a:lnTo>
                    <a:pt x="290083" y="321278"/>
                  </a:lnTo>
                  <a:lnTo>
                    <a:pt x="316653" y="283181"/>
                  </a:lnTo>
                  <a:lnTo>
                    <a:pt x="333782" y="238227"/>
                  </a:lnTo>
                  <a:lnTo>
                    <a:pt x="339852" y="188213"/>
                  </a:lnTo>
                  <a:lnTo>
                    <a:pt x="333782" y="138200"/>
                  </a:lnTo>
                  <a:lnTo>
                    <a:pt x="316653" y="93246"/>
                  </a:lnTo>
                  <a:lnTo>
                    <a:pt x="290083" y="55149"/>
                  </a:lnTo>
                  <a:lnTo>
                    <a:pt x="255693" y="25710"/>
                  </a:lnTo>
                  <a:lnTo>
                    <a:pt x="215100" y="6727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057905" y="5279898"/>
              <a:ext cx="340360" cy="376555"/>
            </a:xfrm>
            <a:custGeom>
              <a:avLst/>
              <a:gdLst/>
              <a:ahLst/>
              <a:cxnLst/>
              <a:rect l="l" t="t" r="r" b="b"/>
              <a:pathLst>
                <a:path w="340360" h="376554">
                  <a:moveTo>
                    <a:pt x="0" y="188213"/>
                  </a:moveTo>
                  <a:lnTo>
                    <a:pt x="6069" y="138200"/>
                  </a:lnTo>
                  <a:lnTo>
                    <a:pt x="23198" y="93246"/>
                  </a:lnTo>
                  <a:lnTo>
                    <a:pt x="49768" y="55149"/>
                  </a:lnTo>
                  <a:lnTo>
                    <a:pt x="84158" y="25710"/>
                  </a:lnTo>
                  <a:lnTo>
                    <a:pt x="124751" y="6727"/>
                  </a:lnTo>
                  <a:lnTo>
                    <a:pt x="169925" y="0"/>
                  </a:lnTo>
                  <a:lnTo>
                    <a:pt x="215100" y="6727"/>
                  </a:lnTo>
                  <a:lnTo>
                    <a:pt x="255693" y="25710"/>
                  </a:lnTo>
                  <a:lnTo>
                    <a:pt x="290083" y="55149"/>
                  </a:lnTo>
                  <a:lnTo>
                    <a:pt x="316653" y="93246"/>
                  </a:lnTo>
                  <a:lnTo>
                    <a:pt x="333782" y="138200"/>
                  </a:lnTo>
                  <a:lnTo>
                    <a:pt x="339852" y="188213"/>
                  </a:lnTo>
                  <a:lnTo>
                    <a:pt x="333782" y="238227"/>
                  </a:lnTo>
                  <a:lnTo>
                    <a:pt x="316653" y="283181"/>
                  </a:lnTo>
                  <a:lnTo>
                    <a:pt x="290083" y="321278"/>
                  </a:lnTo>
                  <a:lnTo>
                    <a:pt x="255693" y="350717"/>
                  </a:lnTo>
                  <a:lnTo>
                    <a:pt x="215100" y="369700"/>
                  </a:lnTo>
                  <a:lnTo>
                    <a:pt x="169925" y="376427"/>
                  </a:lnTo>
                  <a:lnTo>
                    <a:pt x="124751" y="369700"/>
                  </a:lnTo>
                  <a:lnTo>
                    <a:pt x="84158" y="350717"/>
                  </a:lnTo>
                  <a:lnTo>
                    <a:pt x="49768" y="321278"/>
                  </a:lnTo>
                  <a:lnTo>
                    <a:pt x="23198" y="283181"/>
                  </a:lnTo>
                  <a:lnTo>
                    <a:pt x="6069" y="238227"/>
                  </a:lnTo>
                  <a:lnTo>
                    <a:pt x="0" y="188213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3166617" y="5343271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337559" y="5074920"/>
            <a:ext cx="672465" cy="603885"/>
            <a:chOff x="3337559" y="5074920"/>
            <a:chExt cx="672465" cy="603885"/>
          </a:xfrm>
        </p:grpSpPr>
        <p:sp>
          <p:nvSpPr>
            <p:cNvPr id="48" name="object 48"/>
            <p:cNvSpPr/>
            <p:nvPr/>
          </p:nvSpPr>
          <p:spPr>
            <a:xfrm>
              <a:off x="3348989" y="5086350"/>
              <a:ext cx="178435" cy="249554"/>
            </a:xfrm>
            <a:custGeom>
              <a:avLst/>
              <a:gdLst/>
              <a:ahLst/>
              <a:cxnLst/>
              <a:rect l="l" t="t" r="r" b="b"/>
              <a:pathLst>
                <a:path w="178435" h="249554">
                  <a:moveTo>
                    <a:pt x="178435" y="0"/>
                  </a:moveTo>
                  <a:lnTo>
                    <a:pt x="0" y="249174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69791" y="5300472"/>
              <a:ext cx="340360" cy="378460"/>
            </a:xfrm>
            <a:custGeom>
              <a:avLst/>
              <a:gdLst/>
              <a:ahLst/>
              <a:cxnLst/>
              <a:rect l="l" t="t" r="r" b="b"/>
              <a:pathLst>
                <a:path w="340360" h="378460">
                  <a:moveTo>
                    <a:pt x="169925" y="0"/>
                  </a:moveTo>
                  <a:lnTo>
                    <a:pt x="124751" y="6748"/>
                  </a:lnTo>
                  <a:lnTo>
                    <a:pt x="84158" y="25795"/>
                  </a:lnTo>
                  <a:lnTo>
                    <a:pt x="49768" y="55340"/>
                  </a:lnTo>
                  <a:lnTo>
                    <a:pt x="23198" y="93584"/>
                  </a:lnTo>
                  <a:lnTo>
                    <a:pt x="6069" y="138729"/>
                  </a:lnTo>
                  <a:lnTo>
                    <a:pt x="0" y="188975"/>
                  </a:lnTo>
                  <a:lnTo>
                    <a:pt x="6069" y="239213"/>
                  </a:lnTo>
                  <a:lnTo>
                    <a:pt x="23198" y="284355"/>
                  </a:lnTo>
                  <a:lnTo>
                    <a:pt x="49768" y="322602"/>
                  </a:lnTo>
                  <a:lnTo>
                    <a:pt x="84158" y="352151"/>
                  </a:lnTo>
                  <a:lnTo>
                    <a:pt x="124751" y="371201"/>
                  </a:lnTo>
                  <a:lnTo>
                    <a:pt x="169925" y="377951"/>
                  </a:lnTo>
                  <a:lnTo>
                    <a:pt x="215100" y="371201"/>
                  </a:lnTo>
                  <a:lnTo>
                    <a:pt x="255693" y="352151"/>
                  </a:lnTo>
                  <a:lnTo>
                    <a:pt x="290083" y="322602"/>
                  </a:lnTo>
                  <a:lnTo>
                    <a:pt x="316653" y="284355"/>
                  </a:lnTo>
                  <a:lnTo>
                    <a:pt x="333782" y="239213"/>
                  </a:lnTo>
                  <a:lnTo>
                    <a:pt x="339852" y="188975"/>
                  </a:lnTo>
                  <a:lnTo>
                    <a:pt x="333782" y="138729"/>
                  </a:lnTo>
                  <a:lnTo>
                    <a:pt x="316653" y="93584"/>
                  </a:lnTo>
                  <a:lnTo>
                    <a:pt x="290083" y="55340"/>
                  </a:lnTo>
                  <a:lnTo>
                    <a:pt x="255693" y="25795"/>
                  </a:lnTo>
                  <a:lnTo>
                    <a:pt x="215100" y="6748"/>
                  </a:lnTo>
                  <a:lnTo>
                    <a:pt x="16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779646" y="5365241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018788" y="5992367"/>
            <a:ext cx="364490" cy="401320"/>
            <a:chOff x="4018788" y="5992367"/>
            <a:chExt cx="364490" cy="401320"/>
          </a:xfrm>
        </p:grpSpPr>
        <p:sp>
          <p:nvSpPr>
            <p:cNvPr id="52" name="object 52"/>
            <p:cNvSpPr/>
            <p:nvPr/>
          </p:nvSpPr>
          <p:spPr>
            <a:xfrm>
              <a:off x="4030218" y="6003797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29" h="378460">
                  <a:moveTo>
                    <a:pt x="170687" y="0"/>
                  </a:moveTo>
                  <a:lnTo>
                    <a:pt x="125324" y="6750"/>
                  </a:lnTo>
                  <a:lnTo>
                    <a:pt x="84553" y="25800"/>
                  </a:lnTo>
                  <a:lnTo>
                    <a:pt x="50006" y="55349"/>
                  </a:lnTo>
                  <a:lnTo>
                    <a:pt x="23311" y="93596"/>
                  </a:lnTo>
                  <a:lnTo>
                    <a:pt x="6099" y="138738"/>
                  </a:lnTo>
                  <a:lnTo>
                    <a:pt x="0" y="188975"/>
                  </a:lnTo>
                  <a:lnTo>
                    <a:pt x="6099" y="239213"/>
                  </a:lnTo>
                  <a:lnTo>
                    <a:pt x="23311" y="284355"/>
                  </a:lnTo>
                  <a:lnTo>
                    <a:pt x="50006" y="322602"/>
                  </a:lnTo>
                  <a:lnTo>
                    <a:pt x="84553" y="352151"/>
                  </a:lnTo>
                  <a:lnTo>
                    <a:pt x="125324" y="371201"/>
                  </a:lnTo>
                  <a:lnTo>
                    <a:pt x="170687" y="377951"/>
                  </a:lnTo>
                  <a:lnTo>
                    <a:pt x="216051" y="371201"/>
                  </a:lnTo>
                  <a:lnTo>
                    <a:pt x="256822" y="352151"/>
                  </a:lnTo>
                  <a:lnTo>
                    <a:pt x="291369" y="322602"/>
                  </a:lnTo>
                  <a:lnTo>
                    <a:pt x="318064" y="284355"/>
                  </a:lnTo>
                  <a:lnTo>
                    <a:pt x="335276" y="239213"/>
                  </a:lnTo>
                  <a:lnTo>
                    <a:pt x="341376" y="188975"/>
                  </a:lnTo>
                  <a:lnTo>
                    <a:pt x="335276" y="138738"/>
                  </a:lnTo>
                  <a:lnTo>
                    <a:pt x="318064" y="93596"/>
                  </a:lnTo>
                  <a:lnTo>
                    <a:pt x="291369" y="55349"/>
                  </a:lnTo>
                  <a:lnTo>
                    <a:pt x="256822" y="25800"/>
                  </a:lnTo>
                  <a:lnTo>
                    <a:pt x="216051" y="6750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030218" y="6003797"/>
              <a:ext cx="341630" cy="378460"/>
            </a:xfrm>
            <a:custGeom>
              <a:avLst/>
              <a:gdLst/>
              <a:ahLst/>
              <a:cxnLst/>
              <a:rect l="l" t="t" r="r" b="b"/>
              <a:pathLst>
                <a:path w="341629" h="378460">
                  <a:moveTo>
                    <a:pt x="0" y="188975"/>
                  </a:moveTo>
                  <a:lnTo>
                    <a:pt x="6099" y="138738"/>
                  </a:lnTo>
                  <a:lnTo>
                    <a:pt x="23311" y="93596"/>
                  </a:lnTo>
                  <a:lnTo>
                    <a:pt x="50006" y="55349"/>
                  </a:lnTo>
                  <a:lnTo>
                    <a:pt x="84553" y="25800"/>
                  </a:lnTo>
                  <a:lnTo>
                    <a:pt x="125324" y="6750"/>
                  </a:lnTo>
                  <a:lnTo>
                    <a:pt x="170687" y="0"/>
                  </a:lnTo>
                  <a:lnTo>
                    <a:pt x="216051" y="6750"/>
                  </a:lnTo>
                  <a:lnTo>
                    <a:pt x="256822" y="25800"/>
                  </a:lnTo>
                  <a:lnTo>
                    <a:pt x="291369" y="55349"/>
                  </a:lnTo>
                  <a:lnTo>
                    <a:pt x="318064" y="93596"/>
                  </a:lnTo>
                  <a:lnTo>
                    <a:pt x="335276" y="138738"/>
                  </a:lnTo>
                  <a:lnTo>
                    <a:pt x="341376" y="188975"/>
                  </a:lnTo>
                  <a:lnTo>
                    <a:pt x="335276" y="239213"/>
                  </a:lnTo>
                  <a:lnTo>
                    <a:pt x="318064" y="284355"/>
                  </a:lnTo>
                  <a:lnTo>
                    <a:pt x="291369" y="322602"/>
                  </a:lnTo>
                  <a:lnTo>
                    <a:pt x="256822" y="352151"/>
                  </a:lnTo>
                  <a:lnTo>
                    <a:pt x="216051" y="371201"/>
                  </a:lnTo>
                  <a:lnTo>
                    <a:pt x="170687" y="377951"/>
                  </a:lnTo>
                  <a:lnTo>
                    <a:pt x="125324" y="371201"/>
                  </a:lnTo>
                  <a:lnTo>
                    <a:pt x="84553" y="352151"/>
                  </a:lnTo>
                  <a:lnTo>
                    <a:pt x="50006" y="322602"/>
                  </a:lnTo>
                  <a:lnTo>
                    <a:pt x="23311" y="284355"/>
                  </a:lnTo>
                  <a:lnTo>
                    <a:pt x="6099" y="239213"/>
                  </a:lnTo>
                  <a:lnTo>
                    <a:pt x="0" y="188975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093845" y="5533597"/>
            <a:ext cx="205740" cy="77406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125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400" b="1" spc="-7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377309" y="4378886"/>
            <a:ext cx="342265" cy="6502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700"/>
              </a:spcBef>
            </a:pPr>
            <a:r>
              <a:rPr sz="1800" b="1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737353" y="5303825"/>
            <a:ext cx="342265" cy="60388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  <a:p>
            <a:pPr marL="176530">
              <a:lnSpc>
                <a:spcPct val="100000"/>
              </a:lnSpc>
              <a:spcBef>
                <a:spcPts val="395"/>
              </a:spcBef>
            </a:pP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437210"/>
            <a:ext cx="11639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AC0000"/>
                </a:solidFill>
              </a:rPr>
              <a:t>Örnek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1212926"/>
            <a:ext cx="649541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Örnek: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Aşağıda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verilen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red-black ağacından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55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nolu</a:t>
            </a:r>
            <a:r>
              <a:rPr sz="2000" spc="-10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düğümü</a:t>
            </a:r>
            <a:endParaRPr sz="2000">
              <a:latin typeface="Calibri"/>
              <a:cs typeface="Calibri"/>
            </a:endParaRPr>
          </a:p>
          <a:p>
            <a:pPr marL="287020">
              <a:lnSpc>
                <a:spcPct val="100000"/>
              </a:lnSpc>
            </a:pP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siliniz.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955" y="3347465"/>
            <a:ext cx="6424295" cy="1611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Silinecek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55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nolu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ile yerine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gelecek düğümü (44)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yer  </a:t>
            </a:r>
            <a:r>
              <a:rPr sz="2000" spc="-30" dirty="0">
                <a:solidFill>
                  <a:srgbClr val="2F2F2F"/>
                </a:solidFill>
                <a:latin typeface="Calibri"/>
                <a:cs typeface="Calibri"/>
              </a:rPr>
              <a:t>değiştir.</a:t>
            </a:r>
            <a:endParaRPr sz="2000">
              <a:latin typeface="Calibri"/>
              <a:cs typeface="Calibri"/>
            </a:endParaRPr>
          </a:p>
          <a:p>
            <a:pPr marL="287020" marR="94615" indent="-274955">
              <a:lnSpc>
                <a:spcPct val="100000"/>
              </a:lnSpc>
              <a:spcBef>
                <a:spcPts val="4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Adım1: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Kök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düğümün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çocukları kırmızı, </a:t>
            </a:r>
            <a:r>
              <a:rPr sz="2000" spc="-20" dirty="0">
                <a:solidFill>
                  <a:srgbClr val="2F2F2F"/>
                </a:solidFill>
                <a:latin typeface="Calibri"/>
                <a:cs typeface="Calibri"/>
              </a:rPr>
              <a:t>kökü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kırmızı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yap 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X=kök.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X’i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uygun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çocuğa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taşı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X(61). </a:t>
            </a:r>
            <a:r>
              <a:rPr sz="2000" spc="-35" dirty="0">
                <a:solidFill>
                  <a:srgbClr val="2F2F2F"/>
                </a:solidFill>
                <a:latin typeface="Calibri"/>
                <a:cs typeface="Calibri"/>
              </a:rPr>
              <a:t>Yeni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durum Adım 2-A1’i 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uygula.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43911" y="1655064"/>
            <a:ext cx="4803775" cy="4587240"/>
            <a:chOff x="2343911" y="1655064"/>
            <a:chExt cx="4803775" cy="4587240"/>
          </a:xfrm>
        </p:grpSpPr>
        <p:sp>
          <p:nvSpPr>
            <p:cNvPr id="6" name="object 6"/>
            <p:cNvSpPr/>
            <p:nvPr/>
          </p:nvSpPr>
          <p:spPr>
            <a:xfrm>
              <a:off x="2343911" y="1655064"/>
              <a:ext cx="3523488" cy="1485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20917" y="5513070"/>
              <a:ext cx="1315720" cy="718185"/>
            </a:xfrm>
            <a:custGeom>
              <a:avLst/>
              <a:gdLst/>
              <a:ahLst/>
              <a:cxnLst/>
              <a:rect l="l" t="t" r="r" b="b"/>
              <a:pathLst>
                <a:path w="1315720" h="718185">
                  <a:moveTo>
                    <a:pt x="1213104" y="477011"/>
                  </a:moveTo>
                  <a:lnTo>
                    <a:pt x="1315212" y="717803"/>
                  </a:lnTo>
                </a:path>
                <a:path w="1315720" h="718185">
                  <a:moveTo>
                    <a:pt x="797052" y="0"/>
                  </a:moveTo>
                  <a:lnTo>
                    <a:pt x="1037843" y="277367"/>
                  </a:lnTo>
                </a:path>
                <a:path w="1315720" h="718185">
                  <a:moveTo>
                    <a:pt x="1037843" y="477011"/>
                  </a:moveTo>
                  <a:lnTo>
                    <a:pt x="899160" y="717803"/>
                  </a:lnTo>
                </a:path>
                <a:path w="1315720" h="718185">
                  <a:moveTo>
                    <a:pt x="310896" y="437387"/>
                  </a:moveTo>
                  <a:lnTo>
                    <a:pt x="451104" y="676655"/>
                  </a:lnTo>
                </a:path>
                <a:path w="1315720" h="718185">
                  <a:moveTo>
                    <a:pt x="207264" y="437387"/>
                  </a:moveTo>
                  <a:lnTo>
                    <a:pt x="0" y="676655"/>
                  </a:lnTo>
                </a:path>
                <a:path w="1315720" h="718185">
                  <a:moveTo>
                    <a:pt x="588264" y="39623"/>
                  </a:moveTo>
                  <a:lnTo>
                    <a:pt x="310896" y="277367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74129" y="5354573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4" y="0"/>
                  </a:moveTo>
                  <a:lnTo>
                    <a:pt x="94853" y="8113"/>
                  </a:lnTo>
                  <a:lnTo>
                    <a:pt x="56784" y="30711"/>
                  </a:lnTo>
                  <a:lnTo>
                    <a:pt x="26761" y="65178"/>
                  </a:lnTo>
                  <a:lnTo>
                    <a:pt x="7071" y="108898"/>
                  </a:lnTo>
                  <a:lnTo>
                    <a:pt x="0" y="159257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4" y="318516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8" y="159257"/>
                  </a:lnTo>
                  <a:lnTo>
                    <a:pt x="270296" y="108898"/>
                  </a:lnTo>
                  <a:lnTo>
                    <a:pt x="250606" y="65178"/>
                  </a:lnTo>
                  <a:lnTo>
                    <a:pt x="220583" y="30711"/>
                  </a:lnTo>
                  <a:lnTo>
                    <a:pt x="182514" y="8113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74129" y="5354573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7"/>
                  </a:moveTo>
                  <a:lnTo>
                    <a:pt x="7071" y="108898"/>
                  </a:lnTo>
                  <a:lnTo>
                    <a:pt x="26761" y="65178"/>
                  </a:lnTo>
                  <a:lnTo>
                    <a:pt x="56784" y="30711"/>
                  </a:lnTo>
                  <a:lnTo>
                    <a:pt x="94853" y="8113"/>
                  </a:lnTo>
                  <a:lnTo>
                    <a:pt x="138684" y="0"/>
                  </a:lnTo>
                  <a:lnTo>
                    <a:pt x="182514" y="8113"/>
                  </a:lnTo>
                  <a:lnTo>
                    <a:pt x="220583" y="30711"/>
                  </a:lnTo>
                  <a:lnTo>
                    <a:pt x="250606" y="65178"/>
                  </a:lnTo>
                  <a:lnTo>
                    <a:pt x="270296" y="108898"/>
                  </a:lnTo>
                  <a:lnTo>
                    <a:pt x="277368" y="159257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4" y="318516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414896" y="5405373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778752" y="5701284"/>
            <a:ext cx="300355" cy="341630"/>
            <a:chOff x="6778752" y="5701284"/>
            <a:chExt cx="300355" cy="341630"/>
          </a:xfrm>
        </p:grpSpPr>
        <p:sp>
          <p:nvSpPr>
            <p:cNvPr id="12" name="object 12"/>
            <p:cNvSpPr/>
            <p:nvPr/>
          </p:nvSpPr>
          <p:spPr>
            <a:xfrm>
              <a:off x="6790182" y="5712714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4" y="0"/>
                  </a:moveTo>
                  <a:lnTo>
                    <a:pt x="94853" y="8118"/>
                  </a:lnTo>
                  <a:lnTo>
                    <a:pt x="56784" y="30726"/>
                  </a:lnTo>
                  <a:lnTo>
                    <a:pt x="26761" y="65200"/>
                  </a:lnTo>
                  <a:lnTo>
                    <a:pt x="7071" y="108918"/>
                  </a:lnTo>
                  <a:lnTo>
                    <a:pt x="0" y="159258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4" y="318516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8" y="159258"/>
                  </a:lnTo>
                  <a:lnTo>
                    <a:pt x="270296" y="108918"/>
                  </a:lnTo>
                  <a:lnTo>
                    <a:pt x="250606" y="65200"/>
                  </a:lnTo>
                  <a:lnTo>
                    <a:pt x="220583" y="30726"/>
                  </a:lnTo>
                  <a:lnTo>
                    <a:pt x="182514" y="8118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90182" y="5712714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8"/>
                  </a:moveTo>
                  <a:lnTo>
                    <a:pt x="7071" y="108918"/>
                  </a:lnTo>
                  <a:lnTo>
                    <a:pt x="26761" y="65200"/>
                  </a:lnTo>
                  <a:lnTo>
                    <a:pt x="56784" y="30726"/>
                  </a:lnTo>
                  <a:lnTo>
                    <a:pt x="94853" y="8118"/>
                  </a:lnTo>
                  <a:lnTo>
                    <a:pt x="138684" y="0"/>
                  </a:lnTo>
                  <a:lnTo>
                    <a:pt x="182514" y="8118"/>
                  </a:lnTo>
                  <a:lnTo>
                    <a:pt x="220583" y="30726"/>
                  </a:lnTo>
                  <a:lnTo>
                    <a:pt x="250606" y="65200"/>
                  </a:lnTo>
                  <a:lnTo>
                    <a:pt x="270296" y="108918"/>
                  </a:lnTo>
                  <a:lnTo>
                    <a:pt x="277368" y="159258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4" y="318516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830314" y="5763259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58840" y="5711952"/>
            <a:ext cx="276225" cy="318770"/>
          </a:xfrm>
          <a:custGeom>
            <a:avLst/>
            <a:gdLst/>
            <a:ahLst/>
            <a:cxnLst/>
            <a:rect l="l" t="t" r="r" b="b"/>
            <a:pathLst>
              <a:path w="276225" h="318770">
                <a:moveTo>
                  <a:pt x="137922" y="0"/>
                </a:moveTo>
                <a:lnTo>
                  <a:pt x="94317" y="8118"/>
                </a:lnTo>
                <a:lnTo>
                  <a:pt x="56455" y="30726"/>
                </a:lnTo>
                <a:lnTo>
                  <a:pt x="26602" y="65200"/>
                </a:lnTo>
                <a:lnTo>
                  <a:pt x="7028" y="108918"/>
                </a:lnTo>
                <a:lnTo>
                  <a:pt x="0" y="159258"/>
                </a:lnTo>
                <a:lnTo>
                  <a:pt x="7028" y="209597"/>
                </a:lnTo>
                <a:lnTo>
                  <a:pt x="26602" y="253315"/>
                </a:lnTo>
                <a:lnTo>
                  <a:pt x="56455" y="287789"/>
                </a:lnTo>
                <a:lnTo>
                  <a:pt x="94317" y="310397"/>
                </a:lnTo>
                <a:lnTo>
                  <a:pt x="137922" y="318516"/>
                </a:lnTo>
                <a:lnTo>
                  <a:pt x="181526" y="310397"/>
                </a:lnTo>
                <a:lnTo>
                  <a:pt x="219388" y="287789"/>
                </a:lnTo>
                <a:lnTo>
                  <a:pt x="249241" y="253315"/>
                </a:lnTo>
                <a:lnTo>
                  <a:pt x="268815" y="209597"/>
                </a:lnTo>
                <a:lnTo>
                  <a:pt x="275844" y="159258"/>
                </a:lnTo>
                <a:lnTo>
                  <a:pt x="268815" y="108918"/>
                </a:lnTo>
                <a:lnTo>
                  <a:pt x="249241" y="65200"/>
                </a:lnTo>
                <a:lnTo>
                  <a:pt x="219388" y="30726"/>
                </a:lnTo>
                <a:lnTo>
                  <a:pt x="181526" y="8118"/>
                </a:lnTo>
                <a:lnTo>
                  <a:pt x="13792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99226" y="5763259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44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55435" y="6128003"/>
            <a:ext cx="299085" cy="341630"/>
            <a:chOff x="6155435" y="6128003"/>
            <a:chExt cx="299085" cy="341630"/>
          </a:xfrm>
        </p:grpSpPr>
        <p:sp>
          <p:nvSpPr>
            <p:cNvPr id="18" name="object 18"/>
            <p:cNvSpPr/>
            <p:nvPr/>
          </p:nvSpPr>
          <p:spPr>
            <a:xfrm>
              <a:off x="6166865" y="6139433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137922" y="0"/>
                  </a:moveTo>
                  <a:lnTo>
                    <a:pt x="94317" y="8118"/>
                  </a:lnTo>
                  <a:lnTo>
                    <a:pt x="56455" y="30726"/>
                  </a:lnTo>
                  <a:lnTo>
                    <a:pt x="26602" y="65200"/>
                  </a:lnTo>
                  <a:lnTo>
                    <a:pt x="7028" y="108918"/>
                  </a:lnTo>
                  <a:lnTo>
                    <a:pt x="0" y="159257"/>
                  </a:lnTo>
                  <a:lnTo>
                    <a:pt x="7028" y="209597"/>
                  </a:lnTo>
                  <a:lnTo>
                    <a:pt x="26602" y="253315"/>
                  </a:lnTo>
                  <a:lnTo>
                    <a:pt x="56455" y="287789"/>
                  </a:lnTo>
                  <a:lnTo>
                    <a:pt x="94317" y="310397"/>
                  </a:lnTo>
                  <a:lnTo>
                    <a:pt x="137922" y="318515"/>
                  </a:lnTo>
                  <a:lnTo>
                    <a:pt x="181526" y="310397"/>
                  </a:lnTo>
                  <a:lnTo>
                    <a:pt x="219388" y="287789"/>
                  </a:lnTo>
                  <a:lnTo>
                    <a:pt x="249241" y="253315"/>
                  </a:lnTo>
                  <a:lnTo>
                    <a:pt x="268815" y="209597"/>
                  </a:lnTo>
                  <a:lnTo>
                    <a:pt x="275844" y="159257"/>
                  </a:lnTo>
                  <a:lnTo>
                    <a:pt x="268815" y="108918"/>
                  </a:lnTo>
                  <a:lnTo>
                    <a:pt x="249241" y="65200"/>
                  </a:lnTo>
                  <a:lnTo>
                    <a:pt x="219388" y="30726"/>
                  </a:lnTo>
                  <a:lnTo>
                    <a:pt x="181526" y="8118"/>
                  </a:lnTo>
                  <a:lnTo>
                    <a:pt x="137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66865" y="6139433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0" y="159257"/>
                  </a:moveTo>
                  <a:lnTo>
                    <a:pt x="7028" y="108918"/>
                  </a:lnTo>
                  <a:lnTo>
                    <a:pt x="26602" y="65200"/>
                  </a:lnTo>
                  <a:lnTo>
                    <a:pt x="56455" y="30726"/>
                  </a:lnTo>
                  <a:lnTo>
                    <a:pt x="94317" y="8118"/>
                  </a:lnTo>
                  <a:lnTo>
                    <a:pt x="137922" y="0"/>
                  </a:lnTo>
                  <a:lnTo>
                    <a:pt x="181526" y="8118"/>
                  </a:lnTo>
                  <a:lnTo>
                    <a:pt x="219388" y="30726"/>
                  </a:lnTo>
                  <a:lnTo>
                    <a:pt x="249241" y="65200"/>
                  </a:lnTo>
                  <a:lnTo>
                    <a:pt x="268815" y="108918"/>
                  </a:lnTo>
                  <a:lnTo>
                    <a:pt x="275844" y="159257"/>
                  </a:lnTo>
                  <a:lnTo>
                    <a:pt x="268815" y="209597"/>
                  </a:lnTo>
                  <a:lnTo>
                    <a:pt x="249241" y="253315"/>
                  </a:lnTo>
                  <a:lnTo>
                    <a:pt x="219388" y="287789"/>
                  </a:lnTo>
                  <a:lnTo>
                    <a:pt x="181526" y="310397"/>
                  </a:lnTo>
                  <a:lnTo>
                    <a:pt x="137922" y="318515"/>
                  </a:lnTo>
                  <a:lnTo>
                    <a:pt x="94317" y="310397"/>
                  </a:lnTo>
                  <a:lnTo>
                    <a:pt x="56455" y="287789"/>
                  </a:lnTo>
                  <a:lnTo>
                    <a:pt x="26602" y="253315"/>
                  </a:lnTo>
                  <a:lnTo>
                    <a:pt x="7028" y="20959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06744" y="6191199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29655" y="6138671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5" h="318770">
                <a:moveTo>
                  <a:pt x="138684" y="0"/>
                </a:moveTo>
                <a:lnTo>
                  <a:pt x="94853" y="8118"/>
                </a:lnTo>
                <a:lnTo>
                  <a:pt x="56784" y="30726"/>
                </a:lnTo>
                <a:lnTo>
                  <a:pt x="26761" y="65200"/>
                </a:lnTo>
                <a:lnTo>
                  <a:pt x="7071" y="108918"/>
                </a:lnTo>
                <a:lnTo>
                  <a:pt x="0" y="159257"/>
                </a:lnTo>
                <a:lnTo>
                  <a:pt x="7071" y="209597"/>
                </a:lnTo>
                <a:lnTo>
                  <a:pt x="26761" y="253315"/>
                </a:lnTo>
                <a:lnTo>
                  <a:pt x="56784" y="287789"/>
                </a:lnTo>
                <a:lnTo>
                  <a:pt x="94853" y="310397"/>
                </a:lnTo>
                <a:lnTo>
                  <a:pt x="138684" y="318515"/>
                </a:lnTo>
                <a:lnTo>
                  <a:pt x="182514" y="310397"/>
                </a:lnTo>
                <a:lnTo>
                  <a:pt x="220583" y="287789"/>
                </a:lnTo>
                <a:lnTo>
                  <a:pt x="250606" y="253315"/>
                </a:lnTo>
                <a:lnTo>
                  <a:pt x="270296" y="209597"/>
                </a:lnTo>
                <a:lnTo>
                  <a:pt x="277368" y="159257"/>
                </a:lnTo>
                <a:lnTo>
                  <a:pt x="270296" y="108918"/>
                </a:lnTo>
                <a:lnTo>
                  <a:pt x="250606" y="65200"/>
                </a:lnTo>
                <a:lnTo>
                  <a:pt x="220583" y="30726"/>
                </a:lnTo>
                <a:lnTo>
                  <a:pt x="182514" y="8118"/>
                </a:lnTo>
                <a:lnTo>
                  <a:pt x="138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670296" y="6191199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092695" y="6167628"/>
            <a:ext cx="300355" cy="341630"/>
            <a:chOff x="7092695" y="6167628"/>
            <a:chExt cx="300355" cy="341630"/>
          </a:xfrm>
        </p:grpSpPr>
        <p:sp>
          <p:nvSpPr>
            <p:cNvPr id="24" name="object 24"/>
            <p:cNvSpPr/>
            <p:nvPr/>
          </p:nvSpPr>
          <p:spPr>
            <a:xfrm>
              <a:off x="7104125" y="6179058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3" y="0"/>
                  </a:moveTo>
                  <a:lnTo>
                    <a:pt x="94853" y="8118"/>
                  </a:lnTo>
                  <a:lnTo>
                    <a:pt x="56784" y="30726"/>
                  </a:lnTo>
                  <a:lnTo>
                    <a:pt x="26761" y="65200"/>
                  </a:lnTo>
                  <a:lnTo>
                    <a:pt x="7071" y="108918"/>
                  </a:lnTo>
                  <a:lnTo>
                    <a:pt x="0" y="159257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3" y="318515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8" y="159257"/>
                  </a:lnTo>
                  <a:lnTo>
                    <a:pt x="270296" y="108918"/>
                  </a:lnTo>
                  <a:lnTo>
                    <a:pt x="250606" y="65200"/>
                  </a:lnTo>
                  <a:lnTo>
                    <a:pt x="220583" y="30726"/>
                  </a:lnTo>
                  <a:lnTo>
                    <a:pt x="182514" y="8118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04125" y="6179058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7"/>
                  </a:moveTo>
                  <a:lnTo>
                    <a:pt x="7071" y="108918"/>
                  </a:lnTo>
                  <a:lnTo>
                    <a:pt x="26761" y="65200"/>
                  </a:lnTo>
                  <a:lnTo>
                    <a:pt x="56784" y="30726"/>
                  </a:lnTo>
                  <a:lnTo>
                    <a:pt x="94853" y="8118"/>
                  </a:lnTo>
                  <a:lnTo>
                    <a:pt x="138683" y="0"/>
                  </a:lnTo>
                  <a:lnTo>
                    <a:pt x="182514" y="8118"/>
                  </a:lnTo>
                  <a:lnTo>
                    <a:pt x="220583" y="30726"/>
                  </a:lnTo>
                  <a:lnTo>
                    <a:pt x="250606" y="65200"/>
                  </a:lnTo>
                  <a:lnTo>
                    <a:pt x="270296" y="108918"/>
                  </a:lnTo>
                  <a:lnTo>
                    <a:pt x="277368" y="159257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3" y="318515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144639" y="6229908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77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566916" y="6178296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5" h="318770">
                <a:moveTo>
                  <a:pt x="138683" y="0"/>
                </a:moveTo>
                <a:lnTo>
                  <a:pt x="94853" y="8118"/>
                </a:lnTo>
                <a:lnTo>
                  <a:pt x="56784" y="30726"/>
                </a:lnTo>
                <a:lnTo>
                  <a:pt x="26761" y="65200"/>
                </a:lnTo>
                <a:lnTo>
                  <a:pt x="7071" y="108918"/>
                </a:lnTo>
                <a:lnTo>
                  <a:pt x="0" y="159257"/>
                </a:lnTo>
                <a:lnTo>
                  <a:pt x="7071" y="209597"/>
                </a:lnTo>
                <a:lnTo>
                  <a:pt x="26761" y="253315"/>
                </a:lnTo>
                <a:lnTo>
                  <a:pt x="56784" y="287789"/>
                </a:lnTo>
                <a:lnTo>
                  <a:pt x="94853" y="310397"/>
                </a:lnTo>
                <a:lnTo>
                  <a:pt x="138683" y="318515"/>
                </a:lnTo>
                <a:lnTo>
                  <a:pt x="182514" y="310397"/>
                </a:lnTo>
                <a:lnTo>
                  <a:pt x="220583" y="287789"/>
                </a:lnTo>
                <a:lnTo>
                  <a:pt x="250606" y="253315"/>
                </a:lnTo>
                <a:lnTo>
                  <a:pt x="270296" y="209597"/>
                </a:lnTo>
                <a:lnTo>
                  <a:pt x="277367" y="159257"/>
                </a:lnTo>
                <a:lnTo>
                  <a:pt x="270296" y="108918"/>
                </a:lnTo>
                <a:lnTo>
                  <a:pt x="250606" y="65200"/>
                </a:lnTo>
                <a:lnTo>
                  <a:pt x="220583" y="30726"/>
                </a:lnTo>
                <a:lnTo>
                  <a:pt x="182514" y="8118"/>
                </a:lnTo>
                <a:lnTo>
                  <a:pt x="1386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608191" y="6229908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080516" y="5055108"/>
            <a:ext cx="5378450" cy="1187450"/>
            <a:chOff x="1080516" y="5055108"/>
            <a:chExt cx="5378450" cy="1187450"/>
          </a:xfrm>
        </p:grpSpPr>
        <p:sp>
          <p:nvSpPr>
            <p:cNvPr id="30" name="object 30"/>
            <p:cNvSpPr/>
            <p:nvPr/>
          </p:nvSpPr>
          <p:spPr>
            <a:xfrm>
              <a:off x="1091946" y="5066538"/>
              <a:ext cx="5355590" cy="1164590"/>
            </a:xfrm>
            <a:custGeom>
              <a:avLst/>
              <a:gdLst/>
              <a:ahLst/>
              <a:cxnLst/>
              <a:rect l="l" t="t" r="r" b="b"/>
              <a:pathLst>
                <a:path w="5355590" h="1164589">
                  <a:moveTo>
                    <a:pt x="5114544" y="0"/>
                  </a:moveTo>
                  <a:lnTo>
                    <a:pt x="5355336" y="277368"/>
                  </a:lnTo>
                </a:path>
                <a:path w="5355590" h="1164589">
                  <a:moveTo>
                    <a:pt x="1211580" y="925068"/>
                  </a:moveTo>
                  <a:lnTo>
                    <a:pt x="1315211" y="1164336"/>
                  </a:lnTo>
                </a:path>
                <a:path w="5355590" h="1164589">
                  <a:moveTo>
                    <a:pt x="797052" y="446531"/>
                  </a:moveTo>
                  <a:lnTo>
                    <a:pt x="1037843" y="725424"/>
                  </a:lnTo>
                </a:path>
                <a:path w="5355590" h="1164589">
                  <a:moveTo>
                    <a:pt x="1037843" y="925068"/>
                  </a:moveTo>
                  <a:lnTo>
                    <a:pt x="899160" y="1164336"/>
                  </a:lnTo>
                </a:path>
                <a:path w="5355590" h="1164589">
                  <a:moveTo>
                    <a:pt x="310895" y="885444"/>
                  </a:moveTo>
                  <a:lnTo>
                    <a:pt x="449579" y="1123188"/>
                  </a:lnTo>
                </a:path>
                <a:path w="5355590" h="1164589">
                  <a:moveTo>
                    <a:pt x="207263" y="885444"/>
                  </a:moveTo>
                  <a:lnTo>
                    <a:pt x="0" y="1123188"/>
                  </a:lnTo>
                </a:path>
                <a:path w="5355590" h="1164589">
                  <a:moveTo>
                    <a:pt x="588264" y="487680"/>
                  </a:moveTo>
                  <a:lnTo>
                    <a:pt x="310895" y="725424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45158" y="5356098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138684" y="0"/>
                  </a:moveTo>
                  <a:lnTo>
                    <a:pt x="94853" y="8113"/>
                  </a:lnTo>
                  <a:lnTo>
                    <a:pt x="56784" y="30711"/>
                  </a:lnTo>
                  <a:lnTo>
                    <a:pt x="26761" y="65178"/>
                  </a:lnTo>
                  <a:lnTo>
                    <a:pt x="7071" y="108898"/>
                  </a:lnTo>
                  <a:lnTo>
                    <a:pt x="0" y="159257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4" y="318515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8" y="159257"/>
                  </a:lnTo>
                  <a:lnTo>
                    <a:pt x="270296" y="108898"/>
                  </a:lnTo>
                  <a:lnTo>
                    <a:pt x="250606" y="65178"/>
                  </a:lnTo>
                  <a:lnTo>
                    <a:pt x="220583" y="30711"/>
                  </a:lnTo>
                  <a:lnTo>
                    <a:pt x="182514" y="8113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45158" y="5356098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0" y="159257"/>
                  </a:moveTo>
                  <a:lnTo>
                    <a:pt x="7071" y="108898"/>
                  </a:lnTo>
                  <a:lnTo>
                    <a:pt x="26761" y="65178"/>
                  </a:lnTo>
                  <a:lnTo>
                    <a:pt x="56784" y="30711"/>
                  </a:lnTo>
                  <a:lnTo>
                    <a:pt x="94853" y="8113"/>
                  </a:lnTo>
                  <a:lnTo>
                    <a:pt x="138684" y="0"/>
                  </a:lnTo>
                  <a:lnTo>
                    <a:pt x="182514" y="8113"/>
                  </a:lnTo>
                  <a:lnTo>
                    <a:pt x="220583" y="30711"/>
                  </a:lnTo>
                  <a:lnTo>
                    <a:pt x="250606" y="65178"/>
                  </a:lnTo>
                  <a:lnTo>
                    <a:pt x="270296" y="108898"/>
                  </a:lnTo>
                  <a:lnTo>
                    <a:pt x="277368" y="159257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4" y="318515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709030" y="5588609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85035" y="5406390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049779" y="5701284"/>
            <a:ext cx="299085" cy="341630"/>
            <a:chOff x="2049779" y="5701284"/>
            <a:chExt cx="299085" cy="341630"/>
          </a:xfrm>
        </p:grpSpPr>
        <p:sp>
          <p:nvSpPr>
            <p:cNvPr id="36" name="object 36"/>
            <p:cNvSpPr/>
            <p:nvPr/>
          </p:nvSpPr>
          <p:spPr>
            <a:xfrm>
              <a:off x="2061209" y="5712714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137921" y="0"/>
                  </a:moveTo>
                  <a:lnTo>
                    <a:pt x="94317" y="8118"/>
                  </a:lnTo>
                  <a:lnTo>
                    <a:pt x="56455" y="30726"/>
                  </a:lnTo>
                  <a:lnTo>
                    <a:pt x="26602" y="65200"/>
                  </a:lnTo>
                  <a:lnTo>
                    <a:pt x="7028" y="108918"/>
                  </a:lnTo>
                  <a:lnTo>
                    <a:pt x="0" y="159258"/>
                  </a:lnTo>
                  <a:lnTo>
                    <a:pt x="7028" y="209597"/>
                  </a:lnTo>
                  <a:lnTo>
                    <a:pt x="26602" y="253315"/>
                  </a:lnTo>
                  <a:lnTo>
                    <a:pt x="56455" y="287789"/>
                  </a:lnTo>
                  <a:lnTo>
                    <a:pt x="94317" y="310397"/>
                  </a:lnTo>
                  <a:lnTo>
                    <a:pt x="137921" y="318516"/>
                  </a:lnTo>
                  <a:lnTo>
                    <a:pt x="181526" y="310397"/>
                  </a:lnTo>
                  <a:lnTo>
                    <a:pt x="219388" y="287789"/>
                  </a:lnTo>
                  <a:lnTo>
                    <a:pt x="249241" y="253315"/>
                  </a:lnTo>
                  <a:lnTo>
                    <a:pt x="268815" y="209597"/>
                  </a:lnTo>
                  <a:lnTo>
                    <a:pt x="275844" y="159258"/>
                  </a:lnTo>
                  <a:lnTo>
                    <a:pt x="268815" y="108918"/>
                  </a:lnTo>
                  <a:lnTo>
                    <a:pt x="249241" y="65200"/>
                  </a:lnTo>
                  <a:lnTo>
                    <a:pt x="219388" y="30726"/>
                  </a:lnTo>
                  <a:lnTo>
                    <a:pt x="181526" y="8118"/>
                  </a:lnTo>
                  <a:lnTo>
                    <a:pt x="1379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61209" y="5712714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0" y="159258"/>
                  </a:moveTo>
                  <a:lnTo>
                    <a:pt x="7028" y="108918"/>
                  </a:lnTo>
                  <a:lnTo>
                    <a:pt x="26602" y="65200"/>
                  </a:lnTo>
                  <a:lnTo>
                    <a:pt x="56455" y="30726"/>
                  </a:lnTo>
                  <a:lnTo>
                    <a:pt x="94317" y="8118"/>
                  </a:lnTo>
                  <a:lnTo>
                    <a:pt x="137921" y="0"/>
                  </a:lnTo>
                  <a:lnTo>
                    <a:pt x="181526" y="8118"/>
                  </a:lnTo>
                  <a:lnTo>
                    <a:pt x="219388" y="30726"/>
                  </a:lnTo>
                  <a:lnTo>
                    <a:pt x="249241" y="65200"/>
                  </a:lnTo>
                  <a:lnTo>
                    <a:pt x="268815" y="108918"/>
                  </a:lnTo>
                  <a:lnTo>
                    <a:pt x="275844" y="159258"/>
                  </a:lnTo>
                  <a:lnTo>
                    <a:pt x="268815" y="209597"/>
                  </a:lnTo>
                  <a:lnTo>
                    <a:pt x="249241" y="253315"/>
                  </a:lnTo>
                  <a:lnTo>
                    <a:pt x="219388" y="287789"/>
                  </a:lnTo>
                  <a:lnTo>
                    <a:pt x="181526" y="310397"/>
                  </a:lnTo>
                  <a:lnTo>
                    <a:pt x="137921" y="318516"/>
                  </a:lnTo>
                  <a:lnTo>
                    <a:pt x="94317" y="310397"/>
                  </a:lnTo>
                  <a:lnTo>
                    <a:pt x="56455" y="287789"/>
                  </a:lnTo>
                  <a:lnTo>
                    <a:pt x="26602" y="253315"/>
                  </a:lnTo>
                  <a:lnTo>
                    <a:pt x="7028" y="20959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100452" y="5763564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65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228344" y="5711952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4" h="318770">
                <a:moveTo>
                  <a:pt x="138684" y="0"/>
                </a:moveTo>
                <a:lnTo>
                  <a:pt x="94853" y="8118"/>
                </a:lnTo>
                <a:lnTo>
                  <a:pt x="56784" y="30726"/>
                </a:lnTo>
                <a:lnTo>
                  <a:pt x="26761" y="65200"/>
                </a:lnTo>
                <a:lnTo>
                  <a:pt x="7071" y="108918"/>
                </a:lnTo>
                <a:lnTo>
                  <a:pt x="0" y="159258"/>
                </a:lnTo>
                <a:lnTo>
                  <a:pt x="7071" y="209597"/>
                </a:lnTo>
                <a:lnTo>
                  <a:pt x="26761" y="253315"/>
                </a:lnTo>
                <a:lnTo>
                  <a:pt x="56784" y="287789"/>
                </a:lnTo>
                <a:lnTo>
                  <a:pt x="94853" y="310397"/>
                </a:lnTo>
                <a:lnTo>
                  <a:pt x="138684" y="318516"/>
                </a:lnTo>
                <a:lnTo>
                  <a:pt x="182514" y="310397"/>
                </a:lnTo>
                <a:lnTo>
                  <a:pt x="220583" y="287789"/>
                </a:lnTo>
                <a:lnTo>
                  <a:pt x="250606" y="253315"/>
                </a:lnTo>
                <a:lnTo>
                  <a:pt x="270296" y="209597"/>
                </a:lnTo>
                <a:lnTo>
                  <a:pt x="277368" y="159258"/>
                </a:lnTo>
                <a:lnTo>
                  <a:pt x="270296" y="108918"/>
                </a:lnTo>
                <a:lnTo>
                  <a:pt x="250606" y="65200"/>
                </a:lnTo>
                <a:lnTo>
                  <a:pt x="220583" y="30726"/>
                </a:lnTo>
                <a:lnTo>
                  <a:pt x="182514" y="8118"/>
                </a:lnTo>
                <a:lnTo>
                  <a:pt x="138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269238" y="5763564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26463" y="6129528"/>
            <a:ext cx="299085" cy="341630"/>
            <a:chOff x="1426463" y="6129528"/>
            <a:chExt cx="299085" cy="341630"/>
          </a:xfrm>
        </p:grpSpPr>
        <p:sp>
          <p:nvSpPr>
            <p:cNvPr id="42" name="object 42"/>
            <p:cNvSpPr/>
            <p:nvPr/>
          </p:nvSpPr>
          <p:spPr>
            <a:xfrm>
              <a:off x="1437893" y="6140958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137922" y="0"/>
                  </a:moveTo>
                  <a:lnTo>
                    <a:pt x="94317" y="8118"/>
                  </a:lnTo>
                  <a:lnTo>
                    <a:pt x="56455" y="30726"/>
                  </a:lnTo>
                  <a:lnTo>
                    <a:pt x="26602" y="65200"/>
                  </a:lnTo>
                  <a:lnTo>
                    <a:pt x="7028" y="108918"/>
                  </a:lnTo>
                  <a:lnTo>
                    <a:pt x="0" y="159257"/>
                  </a:lnTo>
                  <a:lnTo>
                    <a:pt x="7028" y="209597"/>
                  </a:lnTo>
                  <a:lnTo>
                    <a:pt x="26602" y="253315"/>
                  </a:lnTo>
                  <a:lnTo>
                    <a:pt x="56455" y="287789"/>
                  </a:lnTo>
                  <a:lnTo>
                    <a:pt x="94317" y="310397"/>
                  </a:lnTo>
                  <a:lnTo>
                    <a:pt x="137922" y="318515"/>
                  </a:lnTo>
                  <a:lnTo>
                    <a:pt x="181526" y="310397"/>
                  </a:lnTo>
                  <a:lnTo>
                    <a:pt x="219388" y="287789"/>
                  </a:lnTo>
                  <a:lnTo>
                    <a:pt x="249241" y="253315"/>
                  </a:lnTo>
                  <a:lnTo>
                    <a:pt x="268815" y="209597"/>
                  </a:lnTo>
                  <a:lnTo>
                    <a:pt x="275844" y="159257"/>
                  </a:lnTo>
                  <a:lnTo>
                    <a:pt x="268815" y="108918"/>
                  </a:lnTo>
                  <a:lnTo>
                    <a:pt x="249241" y="65200"/>
                  </a:lnTo>
                  <a:lnTo>
                    <a:pt x="219388" y="30726"/>
                  </a:lnTo>
                  <a:lnTo>
                    <a:pt x="181526" y="8118"/>
                  </a:lnTo>
                  <a:lnTo>
                    <a:pt x="137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37893" y="6140958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0" y="159257"/>
                  </a:moveTo>
                  <a:lnTo>
                    <a:pt x="7028" y="108918"/>
                  </a:lnTo>
                  <a:lnTo>
                    <a:pt x="26602" y="65200"/>
                  </a:lnTo>
                  <a:lnTo>
                    <a:pt x="56455" y="30726"/>
                  </a:lnTo>
                  <a:lnTo>
                    <a:pt x="94317" y="8118"/>
                  </a:lnTo>
                  <a:lnTo>
                    <a:pt x="137922" y="0"/>
                  </a:lnTo>
                  <a:lnTo>
                    <a:pt x="181526" y="8118"/>
                  </a:lnTo>
                  <a:lnTo>
                    <a:pt x="219388" y="30726"/>
                  </a:lnTo>
                  <a:lnTo>
                    <a:pt x="249241" y="65200"/>
                  </a:lnTo>
                  <a:lnTo>
                    <a:pt x="268815" y="108918"/>
                  </a:lnTo>
                  <a:lnTo>
                    <a:pt x="275844" y="159257"/>
                  </a:lnTo>
                  <a:lnTo>
                    <a:pt x="268815" y="209597"/>
                  </a:lnTo>
                  <a:lnTo>
                    <a:pt x="249241" y="253315"/>
                  </a:lnTo>
                  <a:lnTo>
                    <a:pt x="219388" y="287789"/>
                  </a:lnTo>
                  <a:lnTo>
                    <a:pt x="181526" y="310397"/>
                  </a:lnTo>
                  <a:lnTo>
                    <a:pt x="137922" y="318515"/>
                  </a:lnTo>
                  <a:lnTo>
                    <a:pt x="94317" y="310397"/>
                  </a:lnTo>
                  <a:lnTo>
                    <a:pt x="56455" y="287789"/>
                  </a:lnTo>
                  <a:lnTo>
                    <a:pt x="26602" y="253315"/>
                  </a:lnTo>
                  <a:lnTo>
                    <a:pt x="7028" y="20959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476883" y="6191503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00683" y="6140196"/>
            <a:ext cx="276225" cy="318770"/>
          </a:xfrm>
          <a:custGeom>
            <a:avLst/>
            <a:gdLst/>
            <a:ahLst/>
            <a:cxnLst/>
            <a:rect l="l" t="t" r="r" b="b"/>
            <a:pathLst>
              <a:path w="276225" h="318770">
                <a:moveTo>
                  <a:pt x="137922" y="0"/>
                </a:moveTo>
                <a:lnTo>
                  <a:pt x="94327" y="8118"/>
                </a:lnTo>
                <a:lnTo>
                  <a:pt x="56466" y="30726"/>
                </a:lnTo>
                <a:lnTo>
                  <a:pt x="26610" y="65200"/>
                </a:lnTo>
                <a:lnTo>
                  <a:pt x="7031" y="108918"/>
                </a:lnTo>
                <a:lnTo>
                  <a:pt x="0" y="159257"/>
                </a:lnTo>
                <a:lnTo>
                  <a:pt x="7031" y="209597"/>
                </a:lnTo>
                <a:lnTo>
                  <a:pt x="26610" y="253315"/>
                </a:lnTo>
                <a:lnTo>
                  <a:pt x="56466" y="287789"/>
                </a:lnTo>
                <a:lnTo>
                  <a:pt x="94327" y="310397"/>
                </a:lnTo>
                <a:lnTo>
                  <a:pt x="137922" y="318515"/>
                </a:lnTo>
                <a:lnTo>
                  <a:pt x="181516" y="310397"/>
                </a:lnTo>
                <a:lnTo>
                  <a:pt x="219377" y="287789"/>
                </a:lnTo>
                <a:lnTo>
                  <a:pt x="249233" y="253315"/>
                </a:lnTo>
                <a:lnTo>
                  <a:pt x="268812" y="209597"/>
                </a:lnTo>
                <a:lnTo>
                  <a:pt x="275844" y="159257"/>
                </a:lnTo>
                <a:lnTo>
                  <a:pt x="268812" y="108918"/>
                </a:lnTo>
                <a:lnTo>
                  <a:pt x="249233" y="65200"/>
                </a:lnTo>
                <a:lnTo>
                  <a:pt x="219377" y="30726"/>
                </a:lnTo>
                <a:lnTo>
                  <a:pt x="181516" y="8118"/>
                </a:lnTo>
                <a:lnTo>
                  <a:pt x="137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940409" y="6191503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44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363723" y="6167628"/>
            <a:ext cx="300355" cy="341630"/>
            <a:chOff x="2363723" y="6167628"/>
            <a:chExt cx="300355" cy="341630"/>
          </a:xfrm>
        </p:grpSpPr>
        <p:sp>
          <p:nvSpPr>
            <p:cNvPr id="48" name="object 48"/>
            <p:cNvSpPr/>
            <p:nvPr/>
          </p:nvSpPr>
          <p:spPr>
            <a:xfrm>
              <a:off x="2375153" y="6179058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138683" y="0"/>
                  </a:moveTo>
                  <a:lnTo>
                    <a:pt x="94853" y="8118"/>
                  </a:lnTo>
                  <a:lnTo>
                    <a:pt x="56784" y="30726"/>
                  </a:lnTo>
                  <a:lnTo>
                    <a:pt x="26761" y="65200"/>
                  </a:lnTo>
                  <a:lnTo>
                    <a:pt x="7071" y="108918"/>
                  </a:lnTo>
                  <a:lnTo>
                    <a:pt x="0" y="159257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3" y="318515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8" y="159257"/>
                  </a:lnTo>
                  <a:lnTo>
                    <a:pt x="270296" y="108918"/>
                  </a:lnTo>
                  <a:lnTo>
                    <a:pt x="250606" y="65200"/>
                  </a:lnTo>
                  <a:lnTo>
                    <a:pt x="220583" y="30726"/>
                  </a:lnTo>
                  <a:lnTo>
                    <a:pt x="182514" y="8118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375153" y="6179058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0" y="159257"/>
                  </a:moveTo>
                  <a:lnTo>
                    <a:pt x="7071" y="108918"/>
                  </a:lnTo>
                  <a:lnTo>
                    <a:pt x="26761" y="65200"/>
                  </a:lnTo>
                  <a:lnTo>
                    <a:pt x="56784" y="30726"/>
                  </a:lnTo>
                  <a:lnTo>
                    <a:pt x="94853" y="8118"/>
                  </a:lnTo>
                  <a:lnTo>
                    <a:pt x="138683" y="0"/>
                  </a:lnTo>
                  <a:lnTo>
                    <a:pt x="182514" y="8118"/>
                  </a:lnTo>
                  <a:lnTo>
                    <a:pt x="220583" y="30726"/>
                  </a:lnTo>
                  <a:lnTo>
                    <a:pt x="250606" y="65200"/>
                  </a:lnTo>
                  <a:lnTo>
                    <a:pt x="270296" y="108918"/>
                  </a:lnTo>
                  <a:lnTo>
                    <a:pt x="277368" y="159257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3" y="318515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414777" y="6230823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77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837944" y="6178296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4" h="318770">
                <a:moveTo>
                  <a:pt x="138683" y="0"/>
                </a:moveTo>
                <a:lnTo>
                  <a:pt x="94853" y="8118"/>
                </a:lnTo>
                <a:lnTo>
                  <a:pt x="56784" y="30726"/>
                </a:lnTo>
                <a:lnTo>
                  <a:pt x="26761" y="65200"/>
                </a:lnTo>
                <a:lnTo>
                  <a:pt x="7071" y="108918"/>
                </a:lnTo>
                <a:lnTo>
                  <a:pt x="0" y="159257"/>
                </a:lnTo>
                <a:lnTo>
                  <a:pt x="7071" y="209597"/>
                </a:lnTo>
                <a:lnTo>
                  <a:pt x="26761" y="253315"/>
                </a:lnTo>
                <a:lnTo>
                  <a:pt x="56784" y="287789"/>
                </a:lnTo>
                <a:lnTo>
                  <a:pt x="94853" y="310397"/>
                </a:lnTo>
                <a:lnTo>
                  <a:pt x="138683" y="318515"/>
                </a:lnTo>
                <a:lnTo>
                  <a:pt x="182514" y="310397"/>
                </a:lnTo>
                <a:lnTo>
                  <a:pt x="220583" y="287789"/>
                </a:lnTo>
                <a:lnTo>
                  <a:pt x="250606" y="253315"/>
                </a:lnTo>
                <a:lnTo>
                  <a:pt x="270296" y="209597"/>
                </a:lnTo>
                <a:lnTo>
                  <a:pt x="277368" y="159257"/>
                </a:lnTo>
                <a:lnTo>
                  <a:pt x="270296" y="108918"/>
                </a:lnTo>
                <a:lnTo>
                  <a:pt x="250606" y="65200"/>
                </a:lnTo>
                <a:lnTo>
                  <a:pt x="220583" y="30726"/>
                </a:lnTo>
                <a:lnTo>
                  <a:pt x="182514" y="8118"/>
                </a:lnTo>
                <a:lnTo>
                  <a:pt x="1386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878329" y="6230823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466088" y="5056632"/>
            <a:ext cx="2969260" cy="1186180"/>
            <a:chOff x="1466088" y="5056632"/>
            <a:chExt cx="2969260" cy="1186180"/>
          </a:xfrm>
        </p:grpSpPr>
        <p:sp>
          <p:nvSpPr>
            <p:cNvPr id="54" name="object 54"/>
            <p:cNvSpPr/>
            <p:nvPr/>
          </p:nvSpPr>
          <p:spPr>
            <a:xfrm>
              <a:off x="1477518" y="5068062"/>
              <a:ext cx="2946400" cy="1163320"/>
            </a:xfrm>
            <a:custGeom>
              <a:avLst/>
              <a:gdLst/>
              <a:ahLst/>
              <a:cxnLst/>
              <a:rect l="l" t="t" r="r" b="b"/>
              <a:pathLst>
                <a:path w="2946400" h="1163320">
                  <a:moveTo>
                    <a:pt x="0" y="0"/>
                  </a:moveTo>
                  <a:lnTo>
                    <a:pt x="240792" y="277368"/>
                  </a:lnTo>
                </a:path>
                <a:path w="2946400" h="1163320">
                  <a:moveTo>
                    <a:pt x="2842260" y="923544"/>
                  </a:moveTo>
                  <a:lnTo>
                    <a:pt x="2945892" y="1162812"/>
                  </a:lnTo>
                </a:path>
                <a:path w="2946400" h="1163320">
                  <a:moveTo>
                    <a:pt x="2426208" y="445007"/>
                  </a:moveTo>
                  <a:lnTo>
                    <a:pt x="2668523" y="723900"/>
                  </a:lnTo>
                </a:path>
                <a:path w="2946400" h="1163320">
                  <a:moveTo>
                    <a:pt x="2668523" y="923544"/>
                  </a:moveTo>
                  <a:lnTo>
                    <a:pt x="2529840" y="1162812"/>
                  </a:lnTo>
                </a:path>
                <a:path w="2946400" h="1163320">
                  <a:moveTo>
                    <a:pt x="1941576" y="883919"/>
                  </a:moveTo>
                  <a:lnTo>
                    <a:pt x="2080259" y="1121664"/>
                  </a:lnTo>
                </a:path>
                <a:path w="2946400" h="1163320">
                  <a:moveTo>
                    <a:pt x="1837944" y="883919"/>
                  </a:moveTo>
                  <a:lnTo>
                    <a:pt x="1630680" y="1121664"/>
                  </a:lnTo>
                </a:path>
                <a:path w="2946400" h="1163320">
                  <a:moveTo>
                    <a:pt x="2218944" y="486156"/>
                  </a:moveTo>
                  <a:lnTo>
                    <a:pt x="1941576" y="723900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661410" y="5356098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4" y="0"/>
                  </a:moveTo>
                  <a:lnTo>
                    <a:pt x="94853" y="8113"/>
                  </a:lnTo>
                  <a:lnTo>
                    <a:pt x="56784" y="30711"/>
                  </a:lnTo>
                  <a:lnTo>
                    <a:pt x="26761" y="65178"/>
                  </a:lnTo>
                  <a:lnTo>
                    <a:pt x="7071" y="108898"/>
                  </a:lnTo>
                  <a:lnTo>
                    <a:pt x="0" y="159257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4" y="318515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7" y="159257"/>
                  </a:lnTo>
                  <a:lnTo>
                    <a:pt x="270296" y="108898"/>
                  </a:lnTo>
                  <a:lnTo>
                    <a:pt x="250606" y="65178"/>
                  </a:lnTo>
                  <a:lnTo>
                    <a:pt x="220583" y="30711"/>
                  </a:lnTo>
                  <a:lnTo>
                    <a:pt x="182514" y="8113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661410" y="5356098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7"/>
                  </a:moveTo>
                  <a:lnTo>
                    <a:pt x="7071" y="108898"/>
                  </a:lnTo>
                  <a:lnTo>
                    <a:pt x="26761" y="65178"/>
                  </a:lnTo>
                  <a:lnTo>
                    <a:pt x="56784" y="30711"/>
                  </a:lnTo>
                  <a:lnTo>
                    <a:pt x="94853" y="8113"/>
                  </a:lnTo>
                  <a:lnTo>
                    <a:pt x="138684" y="0"/>
                  </a:lnTo>
                  <a:lnTo>
                    <a:pt x="182514" y="8113"/>
                  </a:lnTo>
                  <a:lnTo>
                    <a:pt x="220583" y="30711"/>
                  </a:lnTo>
                  <a:lnTo>
                    <a:pt x="250606" y="65178"/>
                  </a:lnTo>
                  <a:lnTo>
                    <a:pt x="270296" y="108898"/>
                  </a:lnTo>
                  <a:lnTo>
                    <a:pt x="277367" y="159257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4" y="318515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112011" y="5489549"/>
            <a:ext cx="178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701288" y="5406390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066032" y="5701284"/>
            <a:ext cx="299085" cy="341630"/>
            <a:chOff x="4066032" y="5701284"/>
            <a:chExt cx="299085" cy="341630"/>
          </a:xfrm>
        </p:grpSpPr>
        <p:sp>
          <p:nvSpPr>
            <p:cNvPr id="60" name="object 60"/>
            <p:cNvSpPr/>
            <p:nvPr/>
          </p:nvSpPr>
          <p:spPr>
            <a:xfrm>
              <a:off x="4077462" y="5712714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137922" y="0"/>
                  </a:moveTo>
                  <a:lnTo>
                    <a:pt x="94317" y="8118"/>
                  </a:lnTo>
                  <a:lnTo>
                    <a:pt x="56455" y="30726"/>
                  </a:lnTo>
                  <a:lnTo>
                    <a:pt x="26602" y="65200"/>
                  </a:lnTo>
                  <a:lnTo>
                    <a:pt x="7028" y="108918"/>
                  </a:lnTo>
                  <a:lnTo>
                    <a:pt x="0" y="159258"/>
                  </a:lnTo>
                  <a:lnTo>
                    <a:pt x="7028" y="209597"/>
                  </a:lnTo>
                  <a:lnTo>
                    <a:pt x="26602" y="253315"/>
                  </a:lnTo>
                  <a:lnTo>
                    <a:pt x="56455" y="287789"/>
                  </a:lnTo>
                  <a:lnTo>
                    <a:pt x="94317" y="310397"/>
                  </a:lnTo>
                  <a:lnTo>
                    <a:pt x="137922" y="318516"/>
                  </a:lnTo>
                  <a:lnTo>
                    <a:pt x="181526" y="310397"/>
                  </a:lnTo>
                  <a:lnTo>
                    <a:pt x="219388" y="287789"/>
                  </a:lnTo>
                  <a:lnTo>
                    <a:pt x="249241" y="253315"/>
                  </a:lnTo>
                  <a:lnTo>
                    <a:pt x="268815" y="209597"/>
                  </a:lnTo>
                  <a:lnTo>
                    <a:pt x="275843" y="159258"/>
                  </a:lnTo>
                  <a:lnTo>
                    <a:pt x="268815" y="108918"/>
                  </a:lnTo>
                  <a:lnTo>
                    <a:pt x="249241" y="65200"/>
                  </a:lnTo>
                  <a:lnTo>
                    <a:pt x="219388" y="30726"/>
                  </a:lnTo>
                  <a:lnTo>
                    <a:pt x="181526" y="8118"/>
                  </a:lnTo>
                  <a:lnTo>
                    <a:pt x="137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077462" y="5712714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0" y="159258"/>
                  </a:moveTo>
                  <a:lnTo>
                    <a:pt x="7028" y="108918"/>
                  </a:lnTo>
                  <a:lnTo>
                    <a:pt x="26602" y="65200"/>
                  </a:lnTo>
                  <a:lnTo>
                    <a:pt x="56455" y="30726"/>
                  </a:lnTo>
                  <a:lnTo>
                    <a:pt x="94317" y="8118"/>
                  </a:lnTo>
                  <a:lnTo>
                    <a:pt x="137922" y="0"/>
                  </a:lnTo>
                  <a:lnTo>
                    <a:pt x="181526" y="8118"/>
                  </a:lnTo>
                  <a:lnTo>
                    <a:pt x="219388" y="30726"/>
                  </a:lnTo>
                  <a:lnTo>
                    <a:pt x="249241" y="65200"/>
                  </a:lnTo>
                  <a:lnTo>
                    <a:pt x="268815" y="108918"/>
                  </a:lnTo>
                  <a:lnTo>
                    <a:pt x="275843" y="159258"/>
                  </a:lnTo>
                  <a:lnTo>
                    <a:pt x="268815" y="209597"/>
                  </a:lnTo>
                  <a:lnTo>
                    <a:pt x="249241" y="253315"/>
                  </a:lnTo>
                  <a:lnTo>
                    <a:pt x="219388" y="287789"/>
                  </a:lnTo>
                  <a:lnTo>
                    <a:pt x="181526" y="310397"/>
                  </a:lnTo>
                  <a:lnTo>
                    <a:pt x="137922" y="318516"/>
                  </a:lnTo>
                  <a:lnTo>
                    <a:pt x="94317" y="310397"/>
                  </a:lnTo>
                  <a:lnTo>
                    <a:pt x="56455" y="287789"/>
                  </a:lnTo>
                  <a:lnTo>
                    <a:pt x="26602" y="253315"/>
                  </a:lnTo>
                  <a:lnTo>
                    <a:pt x="7028" y="20959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4116704" y="5763564"/>
            <a:ext cx="1968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FFFFFF"/>
                </a:solidFill>
                <a:latin typeface="Arial"/>
                <a:cs typeface="Arial"/>
              </a:rPr>
              <a:t>65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244595" y="5711952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5" h="318770">
                <a:moveTo>
                  <a:pt x="138683" y="0"/>
                </a:moveTo>
                <a:lnTo>
                  <a:pt x="94853" y="8118"/>
                </a:lnTo>
                <a:lnTo>
                  <a:pt x="56784" y="30726"/>
                </a:lnTo>
                <a:lnTo>
                  <a:pt x="26761" y="65200"/>
                </a:lnTo>
                <a:lnTo>
                  <a:pt x="7071" y="108918"/>
                </a:lnTo>
                <a:lnTo>
                  <a:pt x="0" y="159258"/>
                </a:lnTo>
                <a:lnTo>
                  <a:pt x="7071" y="209597"/>
                </a:lnTo>
                <a:lnTo>
                  <a:pt x="26761" y="253315"/>
                </a:lnTo>
                <a:lnTo>
                  <a:pt x="56784" y="287789"/>
                </a:lnTo>
                <a:lnTo>
                  <a:pt x="94853" y="310397"/>
                </a:lnTo>
                <a:lnTo>
                  <a:pt x="138683" y="318516"/>
                </a:lnTo>
                <a:lnTo>
                  <a:pt x="182514" y="310397"/>
                </a:lnTo>
                <a:lnTo>
                  <a:pt x="220583" y="287789"/>
                </a:lnTo>
                <a:lnTo>
                  <a:pt x="250606" y="253315"/>
                </a:lnTo>
                <a:lnTo>
                  <a:pt x="270296" y="209597"/>
                </a:lnTo>
                <a:lnTo>
                  <a:pt x="277368" y="159258"/>
                </a:lnTo>
                <a:lnTo>
                  <a:pt x="270296" y="108918"/>
                </a:lnTo>
                <a:lnTo>
                  <a:pt x="250606" y="65200"/>
                </a:lnTo>
                <a:lnTo>
                  <a:pt x="220583" y="30726"/>
                </a:lnTo>
                <a:lnTo>
                  <a:pt x="182514" y="8118"/>
                </a:lnTo>
                <a:lnTo>
                  <a:pt x="1386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3285871" y="5763564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44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3442715" y="6129528"/>
            <a:ext cx="299085" cy="341630"/>
            <a:chOff x="3442715" y="6129528"/>
            <a:chExt cx="299085" cy="341630"/>
          </a:xfrm>
        </p:grpSpPr>
        <p:sp>
          <p:nvSpPr>
            <p:cNvPr id="66" name="object 66"/>
            <p:cNvSpPr/>
            <p:nvPr/>
          </p:nvSpPr>
          <p:spPr>
            <a:xfrm>
              <a:off x="3454145" y="6140958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137921" y="0"/>
                  </a:moveTo>
                  <a:lnTo>
                    <a:pt x="94317" y="8118"/>
                  </a:lnTo>
                  <a:lnTo>
                    <a:pt x="56455" y="30726"/>
                  </a:lnTo>
                  <a:lnTo>
                    <a:pt x="26602" y="65200"/>
                  </a:lnTo>
                  <a:lnTo>
                    <a:pt x="7028" y="108918"/>
                  </a:lnTo>
                  <a:lnTo>
                    <a:pt x="0" y="159257"/>
                  </a:lnTo>
                  <a:lnTo>
                    <a:pt x="7028" y="209597"/>
                  </a:lnTo>
                  <a:lnTo>
                    <a:pt x="26602" y="253315"/>
                  </a:lnTo>
                  <a:lnTo>
                    <a:pt x="56455" y="287789"/>
                  </a:lnTo>
                  <a:lnTo>
                    <a:pt x="94317" y="310397"/>
                  </a:lnTo>
                  <a:lnTo>
                    <a:pt x="137921" y="318515"/>
                  </a:lnTo>
                  <a:lnTo>
                    <a:pt x="181526" y="310397"/>
                  </a:lnTo>
                  <a:lnTo>
                    <a:pt x="219388" y="287789"/>
                  </a:lnTo>
                  <a:lnTo>
                    <a:pt x="249241" y="253315"/>
                  </a:lnTo>
                  <a:lnTo>
                    <a:pt x="268815" y="209597"/>
                  </a:lnTo>
                  <a:lnTo>
                    <a:pt x="275843" y="159257"/>
                  </a:lnTo>
                  <a:lnTo>
                    <a:pt x="268815" y="108918"/>
                  </a:lnTo>
                  <a:lnTo>
                    <a:pt x="249241" y="65200"/>
                  </a:lnTo>
                  <a:lnTo>
                    <a:pt x="219388" y="30726"/>
                  </a:lnTo>
                  <a:lnTo>
                    <a:pt x="181526" y="8118"/>
                  </a:lnTo>
                  <a:lnTo>
                    <a:pt x="1379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54145" y="6140958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0" y="159257"/>
                  </a:moveTo>
                  <a:lnTo>
                    <a:pt x="7028" y="108918"/>
                  </a:lnTo>
                  <a:lnTo>
                    <a:pt x="26602" y="65200"/>
                  </a:lnTo>
                  <a:lnTo>
                    <a:pt x="56455" y="30726"/>
                  </a:lnTo>
                  <a:lnTo>
                    <a:pt x="94317" y="8118"/>
                  </a:lnTo>
                  <a:lnTo>
                    <a:pt x="137921" y="0"/>
                  </a:lnTo>
                  <a:lnTo>
                    <a:pt x="181526" y="8118"/>
                  </a:lnTo>
                  <a:lnTo>
                    <a:pt x="219388" y="30726"/>
                  </a:lnTo>
                  <a:lnTo>
                    <a:pt x="249241" y="65200"/>
                  </a:lnTo>
                  <a:lnTo>
                    <a:pt x="268815" y="108918"/>
                  </a:lnTo>
                  <a:lnTo>
                    <a:pt x="275843" y="159257"/>
                  </a:lnTo>
                  <a:lnTo>
                    <a:pt x="268815" y="209597"/>
                  </a:lnTo>
                  <a:lnTo>
                    <a:pt x="249241" y="253315"/>
                  </a:lnTo>
                  <a:lnTo>
                    <a:pt x="219388" y="287789"/>
                  </a:lnTo>
                  <a:lnTo>
                    <a:pt x="181526" y="310397"/>
                  </a:lnTo>
                  <a:lnTo>
                    <a:pt x="137921" y="318515"/>
                  </a:lnTo>
                  <a:lnTo>
                    <a:pt x="94317" y="310397"/>
                  </a:lnTo>
                  <a:lnTo>
                    <a:pt x="56455" y="287789"/>
                  </a:lnTo>
                  <a:lnTo>
                    <a:pt x="26602" y="253315"/>
                  </a:lnTo>
                  <a:lnTo>
                    <a:pt x="7028" y="20959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3493389" y="6191503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916935" y="6140196"/>
            <a:ext cx="276225" cy="318770"/>
          </a:xfrm>
          <a:custGeom>
            <a:avLst/>
            <a:gdLst/>
            <a:ahLst/>
            <a:cxnLst/>
            <a:rect l="l" t="t" r="r" b="b"/>
            <a:pathLst>
              <a:path w="276225" h="318770">
                <a:moveTo>
                  <a:pt x="137921" y="0"/>
                </a:moveTo>
                <a:lnTo>
                  <a:pt x="94317" y="8118"/>
                </a:lnTo>
                <a:lnTo>
                  <a:pt x="56455" y="30726"/>
                </a:lnTo>
                <a:lnTo>
                  <a:pt x="26602" y="65200"/>
                </a:lnTo>
                <a:lnTo>
                  <a:pt x="7028" y="108918"/>
                </a:lnTo>
                <a:lnTo>
                  <a:pt x="0" y="159257"/>
                </a:lnTo>
                <a:lnTo>
                  <a:pt x="7028" y="209597"/>
                </a:lnTo>
                <a:lnTo>
                  <a:pt x="26602" y="253315"/>
                </a:lnTo>
                <a:lnTo>
                  <a:pt x="56455" y="287789"/>
                </a:lnTo>
                <a:lnTo>
                  <a:pt x="94317" y="310397"/>
                </a:lnTo>
                <a:lnTo>
                  <a:pt x="137921" y="318515"/>
                </a:lnTo>
                <a:lnTo>
                  <a:pt x="181526" y="310397"/>
                </a:lnTo>
                <a:lnTo>
                  <a:pt x="219388" y="287789"/>
                </a:lnTo>
                <a:lnTo>
                  <a:pt x="249241" y="253315"/>
                </a:lnTo>
                <a:lnTo>
                  <a:pt x="268815" y="209597"/>
                </a:lnTo>
                <a:lnTo>
                  <a:pt x="275844" y="159257"/>
                </a:lnTo>
                <a:lnTo>
                  <a:pt x="268815" y="108918"/>
                </a:lnTo>
                <a:lnTo>
                  <a:pt x="249241" y="65200"/>
                </a:lnTo>
                <a:lnTo>
                  <a:pt x="219388" y="30726"/>
                </a:lnTo>
                <a:lnTo>
                  <a:pt x="181526" y="8118"/>
                </a:lnTo>
                <a:lnTo>
                  <a:pt x="137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2956941" y="6191503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4379976" y="6167628"/>
            <a:ext cx="300355" cy="341630"/>
            <a:chOff x="4379976" y="6167628"/>
            <a:chExt cx="300355" cy="341630"/>
          </a:xfrm>
        </p:grpSpPr>
        <p:sp>
          <p:nvSpPr>
            <p:cNvPr id="72" name="object 72"/>
            <p:cNvSpPr/>
            <p:nvPr/>
          </p:nvSpPr>
          <p:spPr>
            <a:xfrm>
              <a:off x="4391406" y="6179058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4" y="0"/>
                  </a:moveTo>
                  <a:lnTo>
                    <a:pt x="94853" y="8118"/>
                  </a:lnTo>
                  <a:lnTo>
                    <a:pt x="56784" y="30726"/>
                  </a:lnTo>
                  <a:lnTo>
                    <a:pt x="26761" y="65200"/>
                  </a:lnTo>
                  <a:lnTo>
                    <a:pt x="7071" y="108918"/>
                  </a:lnTo>
                  <a:lnTo>
                    <a:pt x="0" y="159257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4" y="318515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8" y="159257"/>
                  </a:lnTo>
                  <a:lnTo>
                    <a:pt x="270296" y="108918"/>
                  </a:lnTo>
                  <a:lnTo>
                    <a:pt x="250606" y="65200"/>
                  </a:lnTo>
                  <a:lnTo>
                    <a:pt x="220583" y="30726"/>
                  </a:lnTo>
                  <a:lnTo>
                    <a:pt x="182514" y="8118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391406" y="6179058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7"/>
                  </a:moveTo>
                  <a:lnTo>
                    <a:pt x="7071" y="108918"/>
                  </a:lnTo>
                  <a:lnTo>
                    <a:pt x="26761" y="65200"/>
                  </a:lnTo>
                  <a:lnTo>
                    <a:pt x="56784" y="30726"/>
                  </a:lnTo>
                  <a:lnTo>
                    <a:pt x="94853" y="8118"/>
                  </a:lnTo>
                  <a:lnTo>
                    <a:pt x="138684" y="0"/>
                  </a:lnTo>
                  <a:lnTo>
                    <a:pt x="182514" y="8118"/>
                  </a:lnTo>
                  <a:lnTo>
                    <a:pt x="220583" y="30726"/>
                  </a:lnTo>
                  <a:lnTo>
                    <a:pt x="250606" y="65200"/>
                  </a:lnTo>
                  <a:lnTo>
                    <a:pt x="270296" y="108918"/>
                  </a:lnTo>
                  <a:lnTo>
                    <a:pt x="277368" y="159257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4" y="318515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4431284" y="6230823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77</a:t>
            </a:r>
            <a:endParaRPr sz="12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854196" y="6178296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5" h="318770">
                <a:moveTo>
                  <a:pt x="138683" y="0"/>
                </a:moveTo>
                <a:lnTo>
                  <a:pt x="94853" y="8118"/>
                </a:lnTo>
                <a:lnTo>
                  <a:pt x="56784" y="30726"/>
                </a:lnTo>
                <a:lnTo>
                  <a:pt x="26761" y="65200"/>
                </a:lnTo>
                <a:lnTo>
                  <a:pt x="7071" y="108918"/>
                </a:lnTo>
                <a:lnTo>
                  <a:pt x="0" y="159257"/>
                </a:lnTo>
                <a:lnTo>
                  <a:pt x="7071" y="209597"/>
                </a:lnTo>
                <a:lnTo>
                  <a:pt x="26761" y="253315"/>
                </a:lnTo>
                <a:lnTo>
                  <a:pt x="56784" y="287789"/>
                </a:lnTo>
                <a:lnTo>
                  <a:pt x="94853" y="310397"/>
                </a:lnTo>
                <a:lnTo>
                  <a:pt x="138683" y="318515"/>
                </a:lnTo>
                <a:lnTo>
                  <a:pt x="182514" y="310397"/>
                </a:lnTo>
                <a:lnTo>
                  <a:pt x="220583" y="287789"/>
                </a:lnTo>
                <a:lnTo>
                  <a:pt x="250606" y="253315"/>
                </a:lnTo>
                <a:lnTo>
                  <a:pt x="270296" y="209597"/>
                </a:lnTo>
                <a:lnTo>
                  <a:pt x="277367" y="159257"/>
                </a:lnTo>
                <a:lnTo>
                  <a:pt x="270296" y="108918"/>
                </a:lnTo>
                <a:lnTo>
                  <a:pt x="250606" y="65200"/>
                </a:lnTo>
                <a:lnTo>
                  <a:pt x="220583" y="30726"/>
                </a:lnTo>
                <a:lnTo>
                  <a:pt x="182514" y="8118"/>
                </a:lnTo>
                <a:lnTo>
                  <a:pt x="1386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3894582" y="6230823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64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493770" y="5068061"/>
            <a:ext cx="241300" cy="277495"/>
          </a:xfrm>
          <a:custGeom>
            <a:avLst/>
            <a:gdLst/>
            <a:ahLst/>
            <a:cxnLst/>
            <a:rect l="l" t="t" r="r" b="b"/>
            <a:pathLst>
              <a:path w="241300" h="277495">
                <a:moveTo>
                  <a:pt x="0" y="0"/>
                </a:moveTo>
                <a:lnTo>
                  <a:pt x="240791" y="277368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2985007" y="5667552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4849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AC0000"/>
                </a:solidFill>
                <a:latin typeface="Calibri"/>
                <a:cs typeface="Calibri"/>
              </a:rPr>
              <a:t>Height </a:t>
            </a:r>
            <a:r>
              <a:rPr sz="3600" b="1" dirty="0">
                <a:solidFill>
                  <a:srgbClr val="AC0000"/>
                </a:solidFill>
                <a:latin typeface="Calibri"/>
                <a:cs typeface="Calibri"/>
              </a:rPr>
              <a:t>of a </a:t>
            </a: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red-black</a:t>
            </a:r>
            <a:r>
              <a:rPr sz="3600" b="1" spc="-5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AC0000"/>
                </a:solidFill>
                <a:latin typeface="Calibri"/>
                <a:cs typeface="Calibri"/>
              </a:rPr>
              <a:t>tree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173" y="1941191"/>
            <a:ext cx="7614284" cy="178117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35" dirty="0">
                <a:solidFill>
                  <a:srgbClr val="006FC0"/>
                </a:solidFill>
                <a:latin typeface="Calibri"/>
                <a:cs typeface="Calibri"/>
              </a:rPr>
              <a:t>Teorem: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Red-Black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ağaçların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yüksekliği</a:t>
            </a:r>
            <a:r>
              <a:rPr sz="2400" spc="-9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İspat: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Sezgi </a:t>
            </a: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Yöntemi: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Kırmızı düğümleri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siyah atalarına</a:t>
            </a:r>
            <a:r>
              <a:rPr sz="2400" spc="-7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yaklaştırın.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7868" y="1053083"/>
            <a:ext cx="8239125" cy="4796155"/>
            <a:chOff x="467868" y="1053083"/>
            <a:chExt cx="8239125" cy="4796155"/>
          </a:xfrm>
        </p:grpSpPr>
        <p:sp>
          <p:nvSpPr>
            <p:cNvPr id="5" name="object 5"/>
            <p:cNvSpPr/>
            <p:nvPr/>
          </p:nvSpPr>
          <p:spPr>
            <a:xfrm>
              <a:off x="4788408" y="2420111"/>
              <a:ext cx="2476499" cy="419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7868" y="1053083"/>
              <a:ext cx="8238744" cy="47960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1165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AC0000"/>
                </a:solidFill>
              </a:rPr>
              <a:t>Ör</a:t>
            </a:r>
            <a:r>
              <a:rPr sz="3600" spc="10" dirty="0">
                <a:solidFill>
                  <a:srgbClr val="AC0000"/>
                </a:solidFill>
              </a:rPr>
              <a:t>n</a:t>
            </a:r>
            <a:r>
              <a:rPr sz="3600" dirty="0">
                <a:solidFill>
                  <a:srgbClr val="AC0000"/>
                </a:solidFill>
              </a:rPr>
              <a:t>ek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1645412"/>
            <a:ext cx="649605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Örnek: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Aşağıda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verilen red-black ağacından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55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nolu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düğümü 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siliniz.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955" y="3718218"/>
            <a:ext cx="4872990" cy="75819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500" spc="-14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X’i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taşı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X(55). </a:t>
            </a:r>
            <a:r>
              <a:rPr sz="2000" spc="-35" dirty="0">
                <a:solidFill>
                  <a:srgbClr val="2F2F2F"/>
                </a:solidFill>
                <a:latin typeface="Calibri"/>
                <a:cs typeface="Calibri"/>
              </a:rPr>
              <a:t>Yeni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durum Adım 2-A1’i</a:t>
            </a:r>
            <a:r>
              <a:rPr sz="2000" spc="-21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uygula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Adım 3 (X’i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sil)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Adım 4</a:t>
            </a:r>
            <a:r>
              <a:rPr sz="2000" spc="-15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uygula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6675" y="2276855"/>
            <a:ext cx="3523615" cy="3481070"/>
            <a:chOff x="836675" y="2276855"/>
            <a:chExt cx="3523615" cy="3481070"/>
          </a:xfrm>
        </p:grpSpPr>
        <p:sp>
          <p:nvSpPr>
            <p:cNvPr id="6" name="object 6"/>
            <p:cNvSpPr/>
            <p:nvPr/>
          </p:nvSpPr>
          <p:spPr>
            <a:xfrm>
              <a:off x="836675" y="2276855"/>
              <a:ext cx="3523488" cy="1485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63573" y="5028438"/>
              <a:ext cx="1315720" cy="718185"/>
            </a:xfrm>
            <a:custGeom>
              <a:avLst/>
              <a:gdLst/>
              <a:ahLst/>
              <a:cxnLst/>
              <a:rect l="l" t="t" r="r" b="b"/>
              <a:pathLst>
                <a:path w="1315720" h="718185">
                  <a:moveTo>
                    <a:pt x="1213103" y="478536"/>
                  </a:moveTo>
                  <a:lnTo>
                    <a:pt x="1315212" y="717804"/>
                  </a:lnTo>
                </a:path>
                <a:path w="1315720" h="718185">
                  <a:moveTo>
                    <a:pt x="797051" y="0"/>
                  </a:moveTo>
                  <a:lnTo>
                    <a:pt x="1037844" y="277368"/>
                  </a:lnTo>
                </a:path>
                <a:path w="1315720" h="718185">
                  <a:moveTo>
                    <a:pt x="1037844" y="478536"/>
                  </a:moveTo>
                  <a:lnTo>
                    <a:pt x="899159" y="717804"/>
                  </a:lnTo>
                </a:path>
                <a:path w="1315720" h="718185">
                  <a:moveTo>
                    <a:pt x="310895" y="438912"/>
                  </a:moveTo>
                  <a:lnTo>
                    <a:pt x="451103" y="676656"/>
                  </a:lnTo>
                </a:path>
                <a:path w="1315720" h="718185">
                  <a:moveTo>
                    <a:pt x="207263" y="438912"/>
                  </a:moveTo>
                  <a:lnTo>
                    <a:pt x="0" y="676656"/>
                  </a:lnTo>
                </a:path>
                <a:path w="1315720" h="718185">
                  <a:moveTo>
                    <a:pt x="588263" y="39624"/>
                  </a:moveTo>
                  <a:lnTo>
                    <a:pt x="310895" y="277368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16786" y="4869941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138683" y="0"/>
                  </a:moveTo>
                  <a:lnTo>
                    <a:pt x="94853" y="8113"/>
                  </a:lnTo>
                  <a:lnTo>
                    <a:pt x="56784" y="30711"/>
                  </a:lnTo>
                  <a:lnTo>
                    <a:pt x="26761" y="65178"/>
                  </a:lnTo>
                  <a:lnTo>
                    <a:pt x="7071" y="108898"/>
                  </a:lnTo>
                  <a:lnTo>
                    <a:pt x="0" y="159257"/>
                  </a:lnTo>
                  <a:lnTo>
                    <a:pt x="7071" y="209617"/>
                  </a:lnTo>
                  <a:lnTo>
                    <a:pt x="26761" y="253337"/>
                  </a:lnTo>
                  <a:lnTo>
                    <a:pt x="56784" y="287804"/>
                  </a:lnTo>
                  <a:lnTo>
                    <a:pt x="94853" y="310402"/>
                  </a:lnTo>
                  <a:lnTo>
                    <a:pt x="138683" y="318515"/>
                  </a:lnTo>
                  <a:lnTo>
                    <a:pt x="182514" y="310402"/>
                  </a:lnTo>
                  <a:lnTo>
                    <a:pt x="220583" y="287804"/>
                  </a:lnTo>
                  <a:lnTo>
                    <a:pt x="250606" y="253337"/>
                  </a:lnTo>
                  <a:lnTo>
                    <a:pt x="270296" y="209617"/>
                  </a:lnTo>
                  <a:lnTo>
                    <a:pt x="277368" y="159257"/>
                  </a:lnTo>
                  <a:lnTo>
                    <a:pt x="270296" y="108898"/>
                  </a:lnTo>
                  <a:lnTo>
                    <a:pt x="250606" y="65178"/>
                  </a:lnTo>
                  <a:lnTo>
                    <a:pt x="220583" y="30711"/>
                  </a:lnTo>
                  <a:lnTo>
                    <a:pt x="182514" y="8113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16786" y="4869941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0" y="159257"/>
                  </a:moveTo>
                  <a:lnTo>
                    <a:pt x="7071" y="108898"/>
                  </a:lnTo>
                  <a:lnTo>
                    <a:pt x="26761" y="65178"/>
                  </a:lnTo>
                  <a:lnTo>
                    <a:pt x="56784" y="30711"/>
                  </a:lnTo>
                  <a:lnTo>
                    <a:pt x="94853" y="8113"/>
                  </a:lnTo>
                  <a:lnTo>
                    <a:pt x="138683" y="0"/>
                  </a:lnTo>
                  <a:lnTo>
                    <a:pt x="182514" y="8113"/>
                  </a:lnTo>
                  <a:lnTo>
                    <a:pt x="220583" y="30711"/>
                  </a:lnTo>
                  <a:lnTo>
                    <a:pt x="250606" y="65178"/>
                  </a:lnTo>
                  <a:lnTo>
                    <a:pt x="270296" y="108898"/>
                  </a:lnTo>
                  <a:lnTo>
                    <a:pt x="277368" y="159257"/>
                  </a:lnTo>
                  <a:lnTo>
                    <a:pt x="270296" y="209617"/>
                  </a:lnTo>
                  <a:lnTo>
                    <a:pt x="250606" y="253337"/>
                  </a:lnTo>
                  <a:lnTo>
                    <a:pt x="220583" y="287804"/>
                  </a:lnTo>
                  <a:lnTo>
                    <a:pt x="182514" y="310402"/>
                  </a:lnTo>
                  <a:lnTo>
                    <a:pt x="138683" y="318515"/>
                  </a:lnTo>
                  <a:lnTo>
                    <a:pt x="94853" y="310402"/>
                  </a:lnTo>
                  <a:lnTo>
                    <a:pt x="56784" y="287804"/>
                  </a:lnTo>
                  <a:lnTo>
                    <a:pt x="26761" y="253337"/>
                  </a:lnTo>
                  <a:lnTo>
                    <a:pt x="7071" y="20961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9424" y="6040323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56664" y="4920488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21407" y="5216652"/>
            <a:ext cx="300355" cy="341630"/>
            <a:chOff x="2121407" y="5216652"/>
            <a:chExt cx="300355" cy="341630"/>
          </a:xfrm>
        </p:grpSpPr>
        <p:sp>
          <p:nvSpPr>
            <p:cNvPr id="13" name="object 13"/>
            <p:cNvSpPr/>
            <p:nvPr/>
          </p:nvSpPr>
          <p:spPr>
            <a:xfrm>
              <a:off x="2132837" y="5228082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138684" y="0"/>
                  </a:moveTo>
                  <a:lnTo>
                    <a:pt x="94853" y="8113"/>
                  </a:lnTo>
                  <a:lnTo>
                    <a:pt x="56784" y="30711"/>
                  </a:lnTo>
                  <a:lnTo>
                    <a:pt x="26761" y="65178"/>
                  </a:lnTo>
                  <a:lnTo>
                    <a:pt x="7071" y="108898"/>
                  </a:lnTo>
                  <a:lnTo>
                    <a:pt x="0" y="159258"/>
                  </a:lnTo>
                  <a:lnTo>
                    <a:pt x="7071" y="209617"/>
                  </a:lnTo>
                  <a:lnTo>
                    <a:pt x="26761" y="253337"/>
                  </a:lnTo>
                  <a:lnTo>
                    <a:pt x="56784" y="287804"/>
                  </a:lnTo>
                  <a:lnTo>
                    <a:pt x="94853" y="310402"/>
                  </a:lnTo>
                  <a:lnTo>
                    <a:pt x="138684" y="318516"/>
                  </a:lnTo>
                  <a:lnTo>
                    <a:pt x="182514" y="310402"/>
                  </a:lnTo>
                  <a:lnTo>
                    <a:pt x="220583" y="287804"/>
                  </a:lnTo>
                  <a:lnTo>
                    <a:pt x="250606" y="253337"/>
                  </a:lnTo>
                  <a:lnTo>
                    <a:pt x="270296" y="209617"/>
                  </a:lnTo>
                  <a:lnTo>
                    <a:pt x="277368" y="159258"/>
                  </a:lnTo>
                  <a:lnTo>
                    <a:pt x="270296" y="108898"/>
                  </a:lnTo>
                  <a:lnTo>
                    <a:pt x="250606" y="65178"/>
                  </a:lnTo>
                  <a:lnTo>
                    <a:pt x="220583" y="30711"/>
                  </a:lnTo>
                  <a:lnTo>
                    <a:pt x="182514" y="8113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32837" y="5228082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0" y="159258"/>
                  </a:moveTo>
                  <a:lnTo>
                    <a:pt x="7071" y="108898"/>
                  </a:lnTo>
                  <a:lnTo>
                    <a:pt x="26761" y="65178"/>
                  </a:lnTo>
                  <a:lnTo>
                    <a:pt x="56784" y="30711"/>
                  </a:lnTo>
                  <a:lnTo>
                    <a:pt x="94853" y="8113"/>
                  </a:lnTo>
                  <a:lnTo>
                    <a:pt x="138684" y="0"/>
                  </a:lnTo>
                  <a:lnTo>
                    <a:pt x="182514" y="8113"/>
                  </a:lnTo>
                  <a:lnTo>
                    <a:pt x="220583" y="30711"/>
                  </a:lnTo>
                  <a:lnTo>
                    <a:pt x="250606" y="65178"/>
                  </a:lnTo>
                  <a:lnTo>
                    <a:pt x="270296" y="108898"/>
                  </a:lnTo>
                  <a:lnTo>
                    <a:pt x="277368" y="159258"/>
                  </a:lnTo>
                  <a:lnTo>
                    <a:pt x="270296" y="209617"/>
                  </a:lnTo>
                  <a:lnTo>
                    <a:pt x="250606" y="253337"/>
                  </a:lnTo>
                  <a:lnTo>
                    <a:pt x="220583" y="287804"/>
                  </a:lnTo>
                  <a:lnTo>
                    <a:pt x="182514" y="310402"/>
                  </a:lnTo>
                  <a:lnTo>
                    <a:pt x="138684" y="318516"/>
                  </a:lnTo>
                  <a:lnTo>
                    <a:pt x="94853" y="310402"/>
                  </a:lnTo>
                  <a:lnTo>
                    <a:pt x="56784" y="287804"/>
                  </a:lnTo>
                  <a:lnTo>
                    <a:pt x="26761" y="253337"/>
                  </a:lnTo>
                  <a:lnTo>
                    <a:pt x="7071" y="20961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172461" y="5278373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01496" y="5227320"/>
            <a:ext cx="276225" cy="318770"/>
          </a:xfrm>
          <a:custGeom>
            <a:avLst/>
            <a:gdLst/>
            <a:ahLst/>
            <a:cxnLst/>
            <a:rect l="l" t="t" r="r" b="b"/>
            <a:pathLst>
              <a:path w="276225" h="318770">
                <a:moveTo>
                  <a:pt x="137922" y="0"/>
                </a:moveTo>
                <a:lnTo>
                  <a:pt x="94317" y="8113"/>
                </a:lnTo>
                <a:lnTo>
                  <a:pt x="56455" y="30711"/>
                </a:lnTo>
                <a:lnTo>
                  <a:pt x="26602" y="65178"/>
                </a:lnTo>
                <a:lnTo>
                  <a:pt x="7028" y="108898"/>
                </a:lnTo>
                <a:lnTo>
                  <a:pt x="0" y="159257"/>
                </a:lnTo>
                <a:lnTo>
                  <a:pt x="7028" y="209617"/>
                </a:lnTo>
                <a:lnTo>
                  <a:pt x="26602" y="253337"/>
                </a:lnTo>
                <a:lnTo>
                  <a:pt x="56455" y="287804"/>
                </a:lnTo>
                <a:lnTo>
                  <a:pt x="94317" y="310402"/>
                </a:lnTo>
                <a:lnTo>
                  <a:pt x="137922" y="318515"/>
                </a:lnTo>
                <a:lnTo>
                  <a:pt x="181526" y="310402"/>
                </a:lnTo>
                <a:lnTo>
                  <a:pt x="219388" y="287804"/>
                </a:lnTo>
                <a:lnTo>
                  <a:pt x="249241" y="253337"/>
                </a:lnTo>
                <a:lnTo>
                  <a:pt x="268815" y="209617"/>
                </a:lnTo>
                <a:lnTo>
                  <a:pt x="275844" y="159257"/>
                </a:lnTo>
                <a:lnTo>
                  <a:pt x="268815" y="108898"/>
                </a:lnTo>
                <a:lnTo>
                  <a:pt x="249241" y="65178"/>
                </a:lnTo>
                <a:lnTo>
                  <a:pt x="219388" y="30711"/>
                </a:lnTo>
                <a:lnTo>
                  <a:pt x="181526" y="8113"/>
                </a:lnTo>
                <a:lnTo>
                  <a:pt x="13792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41247" y="5278373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44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98091" y="5644896"/>
            <a:ext cx="299085" cy="340360"/>
            <a:chOff x="1498091" y="5644896"/>
            <a:chExt cx="299085" cy="340360"/>
          </a:xfrm>
        </p:grpSpPr>
        <p:sp>
          <p:nvSpPr>
            <p:cNvPr id="19" name="object 19"/>
            <p:cNvSpPr/>
            <p:nvPr/>
          </p:nvSpPr>
          <p:spPr>
            <a:xfrm>
              <a:off x="1509521" y="5656326"/>
              <a:ext cx="276225" cy="317500"/>
            </a:xfrm>
            <a:custGeom>
              <a:avLst/>
              <a:gdLst/>
              <a:ahLst/>
              <a:cxnLst/>
              <a:rect l="l" t="t" r="r" b="b"/>
              <a:pathLst>
                <a:path w="276225" h="317500">
                  <a:moveTo>
                    <a:pt x="137922" y="0"/>
                  </a:moveTo>
                  <a:lnTo>
                    <a:pt x="94317" y="8079"/>
                  </a:lnTo>
                  <a:lnTo>
                    <a:pt x="56455" y="30578"/>
                  </a:lnTo>
                  <a:lnTo>
                    <a:pt x="26602" y="64887"/>
                  </a:lnTo>
                  <a:lnTo>
                    <a:pt x="7028" y="108396"/>
                  </a:lnTo>
                  <a:lnTo>
                    <a:pt x="0" y="158496"/>
                  </a:lnTo>
                  <a:lnTo>
                    <a:pt x="7028" y="208590"/>
                  </a:lnTo>
                  <a:lnTo>
                    <a:pt x="26602" y="252098"/>
                  </a:lnTo>
                  <a:lnTo>
                    <a:pt x="56455" y="286409"/>
                  </a:lnTo>
                  <a:lnTo>
                    <a:pt x="94317" y="308911"/>
                  </a:lnTo>
                  <a:lnTo>
                    <a:pt x="137922" y="316992"/>
                  </a:lnTo>
                  <a:lnTo>
                    <a:pt x="181526" y="308911"/>
                  </a:lnTo>
                  <a:lnTo>
                    <a:pt x="219388" y="286409"/>
                  </a:lnTo>
                  <a:lnTo>
                    <a:pt x="249241" y="252098"/>
                  </a:lnTo>
                  <a:lnTo>
                    <a:pt x="268815" y="208590"/>
                  </a:lnTo>
                  <a:lnTo>
                    <a:pt x="275844" y="158496"/>
                  </a:lnTo>
                  <a:lnTo>
                    <a:pt x="268815" y="108396"/>
                  </a:lnTo>
                  <a:lnTo>
                    <a:pt x="249241" y="64887"/>
                  </a:lnTo>
                  <a:lnTo>
                    <a:pt x="219388" y="30578"/>
                  </a:lnTo>
                  <a:lnTo>
                    <a:pt x="181526" y="8079"/>
                  </a:lnTo>
                  <a:lnTo>
                    <a:pt x="137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09521" y="5656326"/>
              <a:ext cx="276225" cy="317500"/>
            </a:xfrm>
            <a:custGeom>
              <a:avLst/>
              <a:gdLst/>
              <a:ahLst/>
              <a:cxnLst/>
              <a:rect l="l" t="t" r="r" b="b"/>
              <a:pathLst>
                <a:path w="276225" h="317500">
                  <a:moveTo>
                    <a:pt x="0" y="158496"/>
                  </a:moveTo>
                  <a:lnTo>
                    <a:pt x="7028" y="108396"/>
                  </a:lnTo>
                  <a:lnTo>
                    <a:pt x="26602" y="64887"/>
                  </a:lnTo>
                  <a:lnTo>
                    <a:pt x="56455" y="30578"/>
                  </a:lnTo>
                  <a:lnTo>
                    <a:pt x="94317" y="8079"/>
                  </a:lnTo>
                  <a:lnTo>
                    <a:pt x="137922" y="0"/>
                  </a:lnTo>
                  <a:lnTo>
                    <a:pt x="181526" y="8079"/>
                  </a:lnTo>
                  <a:lnTo>
                    <a:pt x="219388" y="30578"/>
                  </a:lnTo>
                  <a:lnTo>
                    <a:pt x="249241" y="64887"/>
                  </a:lnTo>
                  <a:lnTo>
                    <a:pt x="268815" y="108396"/>
                  </a:lnTo>
                  <a:lnTo>
                    <a:pt x="275844" y="158496"/>
                  </a:lnTo>
                  <a:lnTo>
                    <a:pt x="268815" y="208590"/>
                  </a:lnTo>
                  <a:lnTo>
                    <a:pt x="249241" y="252098"/>
                  </a:lnTo>
                  <a:lnTo>
                    <a:pt x="219388" y="286409"/>
                  </a:lnTo>
                  <a:lnTo>
                    <a:pt x="181526" y="308911"/>
                  </a:lnTo>
                  <a:lnTo>
                    <a:pt x="137922" y="316992"/>
                  </a:lnTo>
                  <a:lnTo>
                    <a:pt x="94317" y="308911"/>
                  </a:lnTo>
                  <a:lnTo>
                    <a:pt x="56455" y="286409"/>
                  </a:lnTo>
                  <a:lnTo>
                    <a:pt x="26602" y="252098"/>
                  </a:lnTo>
                  <a:lnTo>
                    <a:pt x="7028" y="208590"/>
                  </a:lnTo>
                  <a:lnTo>
                    <a:pt x="0" y="15849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48764" y="5706567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72311" y="5655564"/>
            <a:ext cx="277495" cy="317500"/>
          </a:xfrm>
          <a:custGeom>
            <a:avLst/>
            <a:gdLst/>
            <a:ahLst/>
            <a:cxnLst/>
            <a:rect l="l" t="t" r="r" b="b"/>
            <a:pathLst>
              <a:path w="277494" h="317500">
                <a:moveTo>
                  <a:pt x="138684" y="0"/>
                </a:moveTo>
                <a:lnTo>
                  <a:pt x="94848" y="8079"/>
                </a:lnTo>
                <a:lnTo>
                  <a:pt x="56778" y="30578"/>
                </a:lnTo>
                <a:lnTo>
                  <a:pt x="26757" y="64887"/>
                </a:lnTo>
                <a:lnTo>
                  <a:pt x="7070" y="108396"/>
                </a:lnTo>
                <a:lnTo>
                  <a:pt x="0" y="158496"/>
                </a:lnTo>
                <a:lnTo>
                  <a:pt x="7070" y="208590"/>
                </a:lnTo>
                <a:lnTo>
                  <a:pt x="26757" y="252098"/>
                </a:lnTo>
                <a:lnTo>
                  <a:pt x="56778" y="286409"/>
                </a:lnTo>
                <a:lnTo>
                  <a:pt x="94848" y="308911"/>
                </a:lnTo>
                <a:lnTo>
                  <a:pt x="138684" y="316992"/>
                </a:lnTo>
                <a:lnTo>
                  <a:pt x="182519" y="308911"/>
                </a:lnTo>
                <a:lnTo>
                  <a:pt x="220589" y="286409"/>
                </a:lnTo>
                <a:lnTo>
                  <a:pt x="250610" y="252098"/>
                </a:lnTo>
                <a:lnTo>
                  <a:pt x="270297" y="208590"/>
                </a:lnTo>
                <a:lnTo>
                  <a:pt x="277368" y="158496"/>
                </a:lnTo>
                <a:lnTo>
                  <a:pt x="270297" y="108396"/>
                </a:lnTo>
                <a:lnTo>
                  <a:pt x="250610" y="64887"/>
                </a:lnTo>
                <a:lnTo>
                  <a:pt x="220589" y="30578"/>
                </a:lnTo>
                <a:lnTo>
                  <a:pt x="182519" y="8079"/>
                </a:lnTo>
                <a:lnTo>
                  <a:pt x="138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12342" y="5706567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435351" y="5682996"/>
            <a:ext cx="300355" cy="341630"/>
            <a:chOff x="2435351" y="5682996"/>
            <a:chExt cx="300355" cy="341630"/>
          </a:xfrm>
        </p:grpSpPr>
        <p:sp>
          <p:nvSpPr>
            <p:cNvPr id="25" name="object 25"/>
            <p:cNvSpPr/>
            <p:nvPr/>
          </p:nvSpPr>
          <p:spPr>
            <a:xfrm>
              <a:off x="2446781" y="5694426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138684" y="0"/>
                  </a:moveTo>
                  <a:lnTo>
                    <a:pt x="94853" y="8118"/>
                  </a:lnTo>
                  <a:lnTo>
                    <a:pt x="56784" y="30726"/>
                  </a:lnTo>
                  <a:lnTo>
                    <a:pt x="26761" y="65200"/>
                  </a:lnTo>
                  <a:lnTo>
                    <a:pt x="7071" y="108918"/>
                  </a:lnTo>
                  <a:lnTo>
                    <a:pt x="0" y="159258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4" y="318516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8" y="159258"/>
                  </a:lnTo>
                  <a:lnTo>
                    <a:pt x="270296" y="108918"/>
                  </a:lnTo>
                  <a:lnTo>
                    <a:pt x="250606" y="65200"/>
                  </a:lnTo>
                  <a:lnTo>
                    <a:pt x="220583" y="30726"/>
                  </a:lnTo>
                  <a:lnTo>
                    <a:pt x="182514" y="8118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46781" y="5694426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0" y="159258"/>
                  </a:moveTo>
                  <a:lnTo>
                    <a:pt x="7071" y="108918"/>
                  </a:lnTo>
                  <a:lnTo>
                    <a:pt x="26761" y="65200"/>
                  </a:lnTo>
                  <a:lnTo>
                    <a:pt x="56784" y="30726"/>
                  </a:lnTo>
                  <a:lnTo>
                    <a:pt x="94853" y="8118"/>
                  </a:lnTo>
                  <a:lnTo>
                    <a:pt x="138684" y="0"/>
                  </a:lnTo>
                  <a:lnTo>
                    <a:pt x="182514" y="8118"/>
                  </a:lnTo>
                  <a:lnTo>
                    <a:pt x="220583" y="30726"/>
                  </a:lnTo>
                  <a:lnTo>
                    <a:pt x="250606" y="65200"/>
                  </a:lnTo>
                  <a:lnTo>
                    <a:pt x="270296" y="108918"/>
                  </a:lnTo>
                  <a:lnTo>
                    <a:pt x="277368" y="159258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4" y="318516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486660" y="574527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77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09572" y="5693664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4" h="318770">
                <a:moveTo>
                  <a:pt x="138683" y="0"/>
                </a:moveTo>
                <a:lnTo>
                  <a:pt x="94853" y="8118"/>
                </a:lnTo>
                <a:lnTo>
                  <a:pt x="56784" y="30726"/>
                </a:lnTo>
                <a:lnTo>
                  <a:pt x="26761" y="65200"/>
                </a:lnTo>
                <a:lnTo>
                  <a:pt x="7071" y="108918"/>
                </a:lnTo>
                <a:lnTo>
                  <a:pt x="0" y="159258"/>
                </a:lnTo>
                <a:lnTo>
                  <a:pt x="7071" y="209597"/>
                </a:lnTo>
                <a:lnTo>
                  <a:pt x="26761" y="253315"/>
                </a:lnTo>
                <a:lnTo>
                  <a:pt x="56784" y="287789"/>
                </a:lnTo>
                <a:lnTo>
                  <a:pt x="94853" y="310397"/>
                </a:lnTo>
                <a:lnTo>
                  <a:pt x="138683" y="318516"/>
                </a:lnTo>
                <a:lnTo>
                  <a:pt x="182514" y="310397"/>
                </a:lnTo>
                <a:lnTo>
                  <a:pt x="220583" y="287789"/>
                </a:lnTo>
                <a:lnTo>
                  <a:pt x="250606" y="253315"/>
                </a:lnTo>
                <a:lnTo>
                  <a:pt x="270296" y="209597"/>
                </a:lnTo>
                <a:lnTo>
                  <a:pt x="277367" y="159258"/>
                </a:lnTo>
                <a:lnTo>
                  <a:pt x="270296" y="108918"/>
                </a:lnTo>
                <a:lnTo>
                  <a:pt x="250606" y="65200"/>
                </a:lnTo>
                <a:lnTo>
                  <a:pt x="220583" y="30726"/>
                </a:lnTo>
                <a:lnTo>
                  <a:pt x="182514" y="8118"/>
                </a:lnTo>
                <a:lnTo>
                  <a:pt x="1386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950211" y="574527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37716" y="4568952"/>
            <a:ext cx="6259195" cy="1323340"/>
            <a:chOff x="1537716" y="4568952"/>
            <a:chExt cx="6259195" cy="1323340"/>
          </a:xfrm>
        </p:grpSpPr>
        <p:sp>
          <p:nvSpPr>
            <p:cNvPr id="31" name="object 31"/>
            <p:cNvSpPr/>
            <p:nvPr/>
          </p:nvSpPr>
          <p:spPr>
            <a:xfrm>
              <a:off x="1549146" y="4580382"/>
              <a:ext cx="6236335" cy="1300480"/>
            </a:xfrm>
            <a:custGeom>
              <a:avLst/>
              <a:gdLst/>
              <a:ahLst/>
              <a:cxnLst/>
              <a:rect l="l" t="t" r="r" b="b"/>
              <a:pathLst>
                <a:path w="6236334" h="1300479">
                  <a:moveTo>
                    <a:pt x="0" y="0"/>
                  </a:moveTo>
                  <a:lnTo>
                    <a:pt x="240791" y="278892"/>
                  </a:lnTo>
                </a:path>
                <a:path w="6236334" h="1300479">
                  <a:moveTo>
                    <a:pt x="5344668" y="135636"/>
                  </a:moveTo>
                  <a:lnTo>
                    <a:pt x="5586983" y="413004"/>
                  </a:lnTo>
                </a:path>
                <a:path w="6236334" h="1300479">
                  <a:moveTo>
                    <a:pt x="6131052" y="1060704"/>
                  </a:moveTo>
                  <a:lnTo>
                    <a:pt x="6236208" y="1299972"/>
                  </a:lnTo>
                </a:path>
                <a:path w="6236334" h="1300479">
                  <a:moveTo>
                    <a:pt x="5716524" y="583692"/>
                  </a:moveTo>
                  <a:lnTo>
                    <a:pt x="5957315" y="861060"/>
                  </a:lnTo>
                </a:path>
                <a:path w="6236334" h="1300479">
                  <a:moveTo>
                    <a:pt x="5957315" y="1060704"/>
                  </a:moveTo>
                  <a:lnTo>
                    <a:pt x="5820156" y="1299972"/>
                  </a:lnTo>
                </a:path>
                <a:path w="6236334" h="1300479">
                  <a:moveTo>
                    <a:pt x="5230368" y="1021080"/>
                  </a:moveTo>
                  <a:lnTo>
                    <a:pt x="5370576" y="1258824"/>
                  </a:lnTo>
                </a:path>
                <a:path w="6236334" h="1300479">
                  <a:moveTo>
                    <a:pt x="5507735" y="623316"/>
                  </a:moveTo>
                  <a:lnTo>
                    <a:pt x="5230368" y="861060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21830" y="5004054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4" y="0"/>
                  </a:moveTo>
                  <a:lnTo>
                    <a:pt x="94853" y="8113"/>
                  </a:lnTo>
                  <a:lnTo>
                    <a:pt x="56784" y="30711"/>
                  </a:lnTo>
                  <a:lnTo>
                    <a:pt x="26761" y="65178"/>
                  </a:lnTo>
                  <a:lnTo>
                    <a:pt x="7071" y="108898"/>
                  </a:lnTo>
                  <a:lnTo>
                    <a:pt x="0" y="159258"/>
                  </a:lnTo>
                  <a:lnTo>
                    <a:pt x="7071" y="209617"/>
                  </a:lnTo>
                  <a:lnTo>
                    <a:pt x="26761" y="253337"/>
                  </a:lnTo>
                  <a:lnTo>
                    <a:pt x="56784" y="287804"/>
                  </a:lnTo>
                  <a:lnTo>
                    <a:pt x="94853" y="310402"/>
                  </a:lnTo>
                  <a:lnTo>
                    <a:pt x="138684" y="318516"/>
                  </a:lnTo>
                  <a:lnTo>
                    <a:pt x="182514" y="310402"/>
                  </a:lnTo>
                  <a:lnTo>
                    <a:pt x="220583" y="287804"/>
                  </a:lnTo>
                  <a:lnTo>
                    <a:pt x="250606" y="253337"/>
                  </a:lnTo>
                  <a:lnTo>
                    <a:pt x="270296" y="209617"/>
                  </a:lnTo>
                  <a:lnTo>
                    <a:pt x="277368" y="159258"/>
                  </a:lnTo>
                  <a:lnTo>
                    <a:pt x="270296" y="108898"/>
                  </a:lnTo>
                  <a:lnTo>
                    <a:pt x="250606" y="65178"/>
                  </a:lnTo>
                  <a:lnTo>
                    <a:pt x="220583" y="30711"/>
                  </a:lnTo>
                  <a:lnTo>
                    <a:pt x="182514" y="8113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021830" y="5004054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8"/>
                  </a:moveTo>
                  <a:lnTo>
                    <a:pt x="7071" y="108898"/>
                  </a:lnTo>
                  <a:lnTo>
                    <a:pt x="26761" y="65178"/>
                  </a:lnTo>
                  <a:lnTo>
                    <a:pt x="56784" y="30711"/>
                  </a:lnTo>
                  <a:lnTo>
                    <a:pt x="94853" y="8113"/>
                  </a:lnTo>
                  <a:lnTo>
                    <a:pt x="138684" y="0"/>
                  </a:lnTo>
                  <a:lnTo>
                    <a:pt x="182514" y="8113"/>
                  </a:lnTo>
                  <a:lnTo>
                    <a:pt x="220583" y="30711"/>
                  </a:lnTo>
                  <a:lnTo>
                    <a:pt x="250606" y="65178"/>
                  </a:lnTo>
                  <a:lnTo>
                    <a:pt x="270296" y="108898"/>
                  </a:lnTo>
                  <a:lnTo>
                    <a:pt x="277368" y="159258"/>
                  </a:lnTo>
                  <a:lnTo>
                    <a:pt x="270296" y="209617"/>
                  </a:lnTo>
                  <a:lnTo>
                    <a:pt x="250606" y="253337"/>
                  </a:lnTo>
                  <a:lnTo>
                    <a:pt x="220583" y="287804"/>
                  </a:lnTo>
                  <a:lnTo>
                    <a:pt x="182514" y="310402"/>
                  </a:lnTo>
                  <a:lnTo>
                    <a:pt x="138684" y="318516"/>
                  </a:lnTo>
                  <a:lnTo>
                    <a:pt x="94853" y="310402"/>
                  </a:lnTo>
                  <a:lnTo>
                    <a:pt x="56784" y="287804"/>
                  </a:lnTo>
                  <a:lnTo>
                    <a:pt x="26761" y="253337"/>
                  </a:lnTo>
                  <a:lnTo>
                    <a:pt x="7071" y="20961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062978" y="505485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426452" y="5350764"/>
            <a:ext cx="300355" cy="341630"/>
            <a:chOff x="7426452" y="5350764"/>
            <a:chExt cx="300355" cy="341630"/>
          </a:xfrm>
        </p:grpSpPr>
        <p:sp>
          <p:nvSpPr>
            <p:cNvPr id="36" name="object 36"/>
            <p:cNvSpPr/>
            <p:nvPr/>
          </p:nvSpPr>
          <p:spPr>
            <a:xfrm>
              <a:off x="7437882" y="5362194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4" y="0"/>
                  </a:moveTo>
                  <a:lnTo>
                    <a:pt x="94853" y="8113"/>
                  </a:lnTo>
                  <a:lnTo>
                    <a:pt x="56784" y="30711"/>
                  </a:lnTo>
                  <a:lnTo>
                    <a:pt x="26761" y="65178"/>
                  </a:lnTo>
                  <a:lnTo>
                    <a:pt x="7071" y="108898"/>
                  </a:lnTo>
                  <a:lnTo>
                    <a:pt x="0" y="159257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4" y="318515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8" y="159257"/>
                  </a:lnTo>
                  <a:lnTo>
                    <a:pt x="270296" y="108898"/>
                  </a:lnTo>
                  <a:lnTo>
                    <a:pt x="250606" y="65178"/>
                  </a:lnTo>
                  <a:lnTo>
                    <a:pt x="220583" y="30711"/>
                  </a:lnTo>
                  <a:lnTo>
                    <a:pt x="182514" y="8113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37882" y="5362194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7"/>
                  </a:moveTo>
                  <a:lnTo>
                    <a:pt x="7071" y="108898"/>
                  </a:lnTo>
                  <a:lnTo>
                    <a:pt x="26761" y="65178"/>
                  </a:lnTo>
                  <a:lnTo>
                    <a:pt x="56784" y="30711"/>
                  </a:lnTo>
                  <a:lnTo>
                    <a:pt x="94853" y="8113"/>
                  </a:lnTo>
                  <a:lnTo>
                    <a:pt x="138684" y="0"/>
                  </a:lnTo>
                  <a:lnTo>
                    <a:pt x="182514" y="8113"/>
                  </a:lnTo>
                  <a:lnTo>
                    <a:pt x="220583" y="30711"/>
                  </a:lnTo>
                  <a:lnTo>
                    <a:pt x="250606" y="65178"/>
                  </a:lnTo>
                  <a:lnTo>
                    <a:pt x="270296" y="108898"/>
                  </a:lnTo>
                  <a:lnTo>
                    <a:pt x="277368" y="159257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4" y="318515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478394" y="541299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606540" y="5361432"/>
            <a:ext cx="276225" cy="318770"/>
          </a:xfrm>
          <a:custGeom>
            <a:avLst/>
            <a:gdLst/>
            <a:ahLst/>
            <a:cxnLst/>
            <a:rect l="l" t="t" r="r" b="b"/>
            <a:pathLst>
              <a:path w="276225" h="318770">
                <a:moveTo>
                  <a:pt x="137921" y="0"/>
                </a:moveTo>
                <a:lnTo>
                  <a:pt x="94317" y="8113"/>
                </a:lnTo>
                <a:lnTo>
                  <a:pt x="56455" y="30711"/>
                </a:lnTo>
                <a:lnTo>
                  <a:pt x="26602" y="65178"/>
                </a:lnTo>
                <a:lnTo>
                  <a:pt x="7028" y="108898"/>
                </a:lnTo>
                <a:lnTo>
                  <a:pt x="0" y="159258"/>
                </a:lnTo>
                <a:lnTo>
                  <a:pt x="7028" y="209597"/>
                </a:lnTo>
                <a:lnTo>
                  <a:pt x="26602" y="253315"/>
                </a:lnTo>
                <a:lnTo>
                  <a:pt x="56455" y="287789"/>
                </a:lnTo>
                <a:lnTo>
                  <a:pt x="94317" y="310397"/>
                </a:lnTo>
                <a:lnTo>
                  <a:pt x="137921" y="318516"/>
                </a:lnTo>
                <a:lnTo>
                  <a:pt x="181526" y="310397"/>
                </a:lnTo>
                <a:lnTo>
                  <a:pt x="219388" y="287789"/>
                </a:lnTo>
                <a:lnTo>
                  <a:pt x="249241" y="253315"/>
                </a:lnTo>
                <a:lnTo>
                  <a:pt x="268815" y="209597"/>
                </a:lnTo>
                <a:lnTo>
                  <a:pt x="275843" y="159258"/>
                </a:lnTo>
                <a:lnTo>
                  <a:pt x="268815" y="108898"/>
                </a:lnTo>
                <a:lnTo>
                  <a:pt x="249241" y="65178"/>
                </a:lnTo>
                <a:lnTo>
                  <a:pt x="219388" y="30711"/>
                </a:lnTo>
                <a:lnTo>
                  <a:pt x="181526" y="8113"/>
                </a:lnTo>
                <a:lnTo>
                  <a:pt x="137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647180" y="541299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44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803135" y="5779008"/>
            <a:ext cx="300355" cy="341630"/>
            <a:chOff x="6803135" y="5779008"/>
            <a:chExt cx="300355" cy="341630"/>
          </a:xfrm>
        </p:grpSpPr>
        <p:sp>
          <p:nvSpPr>
            <p:cNvPr id="42" name="object 42"/>
            <p:cNvSpPr/>
            <p:nvPr/>
          </p:nvSpPr>
          <p:spPr>
            <a:xfrm>
              <a:off x="6814565" y="5790438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3" y="0"/>
                  </a:moveTo>
                  <a:lnTo>
                    <a:pt x="94853" y="8118"/>
                  </a:lnTo>
                  <a:lnTo>
                    <a:pt x="56784" y="30726"/>
                  </a:lnTo>
                  <a:lnTo>
                    <a:pt x="26761" y="65200"/>
                  </a:lnTo>
                  <a:lnTo>
                    <a:pt x="7071" y="108918"/>
                  </a:lnTo>
                  <a:lnTo>
                    <a:pt x="0" y="159258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3" y="318516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7" y="159258"/>
                  </a:lnTo>
                  <a:lnTo>
                    <a:pt x="270296" y="108918"/>
                  </a:lnTo>
                  <a:lnTo>
                    <a:pt x="250606" y="65200"/>
                  </a:lnTo>
                  <a:lnTo>
                    <a:pt x="220583" y="30726"/>
                  </a:lnTo>
                  <a:lnTo>
                    <a:pt x="182514" y="8118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814565" y="5790438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8"/>
                  </a:moveTo>
                  <a:lnTo>
                    <a:pt x="7071" y="108918"/>
                  </a:lnTo>
                  <a:lnTo>
                    <a:pt x="26761" y="65200"/>
                  </a:lnTo>
                  <a:lnTo>
                    <a:pt x="56784" y="30726"/>
                  </a:lnTo>
                  <a:lnTo>
                    <a:pt x="94853" y="8118"/>
                  </a:lnTo>
                  <a:lnTo>
                    <a:pt x="138683" y="0"/>
                  </a:lnTo>
                  <a:lnTo>
                    <a:pt x="182514" y="8118"/>
                  </a:lnTo>
                  <a:lnTo>
                    <a:pt x="220583" y="30726"/>
                  </a:lnTo>
                  <a:lnTo>
                    <a:pt x="250606" y="65200"/>
                  </a:lnTo>
                  <a:lnTo>
                    <a:pt x="270296" y="108918"/>
                  </a:lnTo>
                  <a:lnTo>
                    <a:pt x="277367" y="159258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3" y="318516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854697" y="5841288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740395" y="5817108"/>
            <a:ext cx="300355" cy="341630"/>
            <a:chOff x="7740395" y="5817108"/>
            <a:chExt cx="300355" cy="341630"/>
          </a:xfrm>
        </p:grpSpPr>
        <p:sp>
          <p:nvSpPr>
            <p:cNvPr id="46" name="object 46"/>
            <p:cNvSpPr/>
            <p:nvPr/>
          </p:nvSpPr>
          <p:spPr>
            <a:xfrm>
              <a:off x="7751825" y="5828538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3" y="0"/>
                  </a:moveTo>
                  <a:lnTo>
                    <a:pt x="94853" y="8118"/>
                  </a:lnTo>
                  <a:lnTo>
                    <a:pt x="56784" y="30726"/>
                  </a:lnTo>
                  <a:lnTo>
                    <a:pt x="26761" y="65200"/>
                  </a:lnTo>
                  <a:lnTo>
                    <a:pt x="7071" y="108918"/>
                  </a:lnTo>
                  <a:lnTo>
                    <a:pt x="0" y="159258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3" y="318516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8" y="159258"/>
                  </a:lnTo>
                  <a:lnTo>
                    <a:pt x="270296" y="108918"/>
                  </a:lnTo>
                  <a:lnTo>
                    <a:pt x="250606" y="65200"/>
                  </a:lnTo>
                  <a:lnTo>
                    <a:pt x="220583" y="30726"/>
                  </a:lnTo>
                  <a:lnTo>
                    <a:pt x="182514" y="8118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751825" y="5828538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8"/>
                  </a:moveTo>
                  <a:lnTo>
                    <a:pt x="7071" y="108918"/>
                  </a:lnTo>
                  <a:lnTo>
                    <a:pt x="26761" y="65200"/>
                  </a:lnTo>
                  <a:lnTo>
                    <a:pt x="56784" y="30726"/>
                  </a:lnTo>
                  <a:lnTo>
                    <a:pt x="94853" y="8118"/>
                  </a:lnTo>
                  <a:lnTo>
                    <a:pt x="138683" y="0"/>
                  </a:lnTo>
                  <a:lnTo>
                    <a:pt x="182514" y="8118"/>
                  </a:lnTo>
                  <a:lnTo>
                    <a:pt x="220583" y="30726"/>
                  </a:lnTo>
                  <a:lnTo>
                    <a:pt x="250606" y="65200"/>
                  </a:lnTo>
                  <a:lnTo>
                    <a:pt x="270296" y="108918"/>
                  </a:lnTo>
                  <a:lnTo>
                    <a:pt x="277368" y="159258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3" y="318516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792593" y="5879693"/>
            <a:ext cx="1968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FFFFFF"/>
                </a:solidFill>
                <a:latin typeface="Arial"/>
                <a:cs typeface="Arial"/>
              </a:rPr>
              <a:t>77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214616" y="5827776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5" h="318770">
                <a:moveTo>
                  <a:pt x="138683" y="0"/>
                </a:moveTo>
                <a:lnTo>
                  <a:pt x="94853" y="8118"/>
                </a:lnTo>
                <a:lnTo>
                  <a:pt x="56784" y="30726"/>
                </a:lnTo>
                <a:lnTo>
                  <a:pt x="26761" y="65200"/>
                </a:lnTo>
                <a:lnTo>
                  <a:pt x="7071" y="108918"/>
                </a:lnTo>
                <a:lnTo>
                  <a:pt x="0" y="159258"/>
                </a:lnTo>
                <a:lnTo>
                  <a:pt x="7071" y="209597"/>
                </a:lnTo>
                <a:lnTo>
                  <a:pt x="26761" y="253315"/>
                </a:lnTo>
                <a:lnTo>
                  <a:pt x="56784" y="287789"/>
                </a:lnTo>
                <a:lnTo>
                  <a:pt x="94853" y="310397"/>
                </a:lnTo>
                <a:lnTo>
                  <a:pt x="138683" y="318516"/>
                </a:lnTo>
                <a:lnTo>
                  <a:pt x="182514" y="310397"/>
                </a:lnTo>
                <a:lnTo>
                  <a:pt x="220583" y="287789"/>
                </a:lnTo>
                <a:lnTo>
                  <a:pt x="250606" y="253315"/>
                </a:lnTo>
                <a:lnTo>
                  <a:pt x="270296" y="209597"/>
                </a:lnTo>
                <a:lnTo>
                  <a:pt x="277367" y="159258"/>
                </a:lnTo>
                <a:lnTo>
                  <a:pt x="270296" y="108918"/>
                </a:lnTo>
                <a:lnTo>
                  <a:pt x="250606" y="65200"/>
                </a:lnTo>
                <a:lnTo>
                  <a:pt x="220583" y="30726"/>
                </a:lnTo>
                <a:lnTo>
                  <a:pt x="182514" y="8118"/>
                </a:lnTo>
                <a:lnTo>
                  <a:pt x="1386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256144" y="5879693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64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224528" y="4713732"/>
            <a:ext cx="1339850" cy="1188720"/>
            <a:chOff x="4224528" y="4713732"/>
            <a:chExt cx="1339850" cy="1188720"/>
          </a:xfrm>
        </p:grpSpPr>
        <p:sp>
          <p:nvSpPr>
            <p:cNvPr id="52" name="object 52"/>
            <p:cNvSpPr/>
            <p:nvPr/>
          </p:nvSpPr>
          <p:spPr>
            <a:xfrm>
              <a:off x="4235958" y="4725162"/>
              <a:ext cx="1316990" cy="1165860"/>
            </a:xfrm>
            <a:custGeom>
              <a:avLst/>
              <a:gdLst/>
              <a:ahLst/>
              <a:cxnLst/>
              <a:rect l="l" t="t" r="r" b="b"/>
              <a:pathLst>
                <a:path w="1316989" h="1165860">
                  <a:moveTo>
                    <a:pt x="457200" y="0"/>
                  </a:moveTo>
                  <a:lnTo>
                    <a:pt x="699515" y="277368"/>
                  </a:lnTo>
                </a:path>
                <a:path w="1316989" h="1165860">
                  <a:moveTo>
                    <a:pt x="1213103" y="925068"/>
                  </a:moveTo>
                  <a:lnTo>
                    <a:pt x="1316736" y="1165860"/>
                  </a:lnTo>
                </a:path>
                <a:path w="1316989" h="1165860">
                  <a:moveTo>
                    <a:pt x="797051" y="446531"/>
                  </a:moveTo>
                  <a:lnTo>
                    <a:pt x="1039367" y="723900"/>
                  </a:lnTo>
                </a:path>
                <a:path w="1316989" h="1165860">
                  <a:moveTo>
                    <a:pt x="1039367" y="925068"/>
                  </a:moveTo>
                  <a:lnTo>
                    <a:pt x="900683" y="1165860"/>
                  </a:lnTo>
                </a:path>
                <a:path w="1316989" h="1165860">
                  <a:moveTo>
                    <a:pt x="312419" y="885444"/>
                  </a:moveTo>
                  <a:lnTo>
                    <a:pt x="451103" y="1124712"/>
                  </a:lnTo>
                </a:path>
                <a:path w="1316989" h="1165860">
                  <a:moveTo>
                    <a:pt x="208787" y="885444"/>
                  </a:moveTo>
                  <a:lnTo>
                    <a:pt x="0" y="1124712"/>
                  </a:lnTo>
                </a:path>
                <a:path w="1316989" h="1165860">
                  <a:moveTo>
                    <a:pt x="589788" y="486156"/>
                  </a:moveTo>
                  <a:lnTo>
                    <a:pt x="312419" y="723900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790694" y="5013198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3" y="0"/>
                  </a:moveTo>
                  <a:lnTo>
                    <a:pt x="94853" y="8113"/>
                  </a:lnTo>
                  <a:lnTo>
                    <a:pt x="56784" y="30711"/>
                  </a:lnTo>
                  <a:lnTo>
                    <a:pt x="26761" y="65178"/>
                  </a:lnTo>
                  <a:lnTo>
                    <a:pt x="7071" y="108898"/>
                  </a:lnTo>
                  <a:lnTo>
                    <a:pt x="0" y="159257"/>
                  </a:lnTo>
                  <a:lnTo>
                    <a:pt x="7071" y="209617"/>
                  </a:lnTo>
                  <a:lnTo>
                    <a:pt x="26761" y="253337"/>
                  </a:lnTo>
                  <a:lnTo>
                    <a:pt x="56784" y="287804"/>
                  </a:lnTo>
                  <a:lnTo>
                    <a:pt x="94853" y="310402"/>
                  </a:lnTo>
                  <a:lnTo>
                    <a:pt x="138683" y="318515"/>
                  </a:lnTo>
                  <a:lnTo>
                    <a:pt x="182514" y="310402"/>
                  </a:lnTo>
                  <a:lnTo>
                    <a:pt x="220583" y="287804"/>
                  </a:lnTo>
                  <a:lnTo>
                    <a:pt x="250606" y="253337"/>
                  </a:lnTo>
                  <a:lnTo>
                    <a:pt x="270296" y="209617"/>
                  </a:lnTo>
                  <a:lnTo>
                    <a:pt x="277367" y="159257"/>
                  </a:lnTo>
                  <a:lnTo>
                    <a:pt x="270296" y="108898"/>
                  </a:lnTo>
                  <a:lnTo>
                    <a:pt x="250606" y="65178"/>
                  </a:lnTo>
                  <a:lnTo>
                    <a:pt x="220583" y="30711"/>
                  </a:lnTo>
                  <a:lnTo>
                    <a:pt x="182514" y="8113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790694" y="5013198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7"/>
                  </a:moveTo>
                  <a:lnTo>
                    <a:pt x="7071" y="108898"/>
                  </a:lnTo>
                  <a:lnTo>
                    <a:pt x="26761" y="65178"/>
                  </a:lnTo>
                  <a:lnTo>
                    <a:pt x="56784" y="30711"/>
                  </a:lnTo>
                  <a:lnTo>
                    <a:pt x="94853" y="8113"/>
                  </a:lnTo>
                  <a:lnTo>
                    <a:pt x="138683" y="0"/>
                  </a:lnTo>
                  <a:lnTo>
                    <a:pt x="182514" y="8113"/>
                  </a:lnTo>
                  <a:lnTo>
                    <a:pt x="220583" y="30711"/>
                  </a:lnTo>
                  <a:lnTo>
                    <a:pt x="250606" y="65178"/>
                  </a:lnTo>
                  <a:lnTo>
                    <a:pt x="270296" y="108898"/>
                  </a:lnTo>
                  <a:lnTo>
                    <a:pt x="277367" y="159257"/>
                  </a:lnTo>
                  <a:lnTo>
                    <a:pt x="270296" y="209617"/>
                  </a:lnTo>
                  <a:lnTo>
                    <a:pt x="250606" y="253337"/>
                  </a:lnTo>
                  <a:lnTo>
                    <a:pt x="220583" y="287804"/>
                  </a:lnTo>
                  <a:lnTo>
                    <a:pt x="182514" y="310402"/>
                  </a:lnTo>
                  <a:lnTo>
                    <a:pt x="138683" y="318515"/>
                  </a:lnTo>
                  <a:lnTo>
                    <a:pt x="94853" y="310402"/>
                  </a:lnTo>
                  <a:lnTo>
                    <a:pt x="56784" y="287804"/>
                  </a:lnTo>
                  <a:lnTo>
                    <a:pt x="26761" y="253337"/>
                  </a:lnTo>
                  <a:lnTo>
                    <a:pt x="7071" y="20961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830826" y="5064379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5195315" y="5359908"/>
            <a:ext cx="299085" cy="341630"/>
            <a:chOff x="5195315" y="5359908"/>
            <a:chExt cx="299085" cy="341630"/>
          </a:xfrm>
        </p:grpSpPr>
        <p:sp>
          <p:nvSpPr>
            <p:cNvPr id="57" name="object 57"/>
            <p:cNvSpPr/>
            <p:nvPr/>
          </p:nvSpPr>
          <p:spPr>
            <a:xfrm>
              <a:off x="5206745" y="5371338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137921" y="0"/>
                  </a:moveTo>
                  <a:lnTo>
                    <a:pt x="94317" y="8113"/>
                  </a:lnTo>
                  <a:lnTo>
                    <a:pt x="56455" y="30711"/>
                  </a:lnTo>
                  <a:lnTo>
                    <a:pt x="26602" y="65178"/>
                  </a:lnTo>
                  <a:lnTo>
                    <a:pt x="7028" y="108898"/>
                  </a:lnTo>
                  <a:lnTo>
                    <a:pt x="0" y="159258"/>
                  </a:lnTo>
                  <a:lnTo>
                    <a:pt x="7028" y="209597"/>
                  </a:lnTo>
                  <a:lnTo>
                    <a:pt x="26602" y="253315"/>
                  </a:lnTo>
                  <a:lnTo>
                    <a:pt x="56455" y="287789"/>
                  </a:lnTo>
                  <a:lnTo>
                    <a:pt x="94317" y="310397"/>
                  </a:lnTo>
                  <a:lnTo>
                    <a:pt x="137921" y="318516"/>
                  </a:lnTo>
                  <a:lnTo>
                    <a:pt x="181526" y="310397"/>
                  </a:lnTo>
                  <a:lnTo>
                    <a:pt x="219388" y="287789"/>
                  </a:lnTo>
                  <a:lnTo>
                    <a:pt x="249241" y="253315"/>
                  </a:lnTo>
                  <a:lnTo>
                    <a:pt x="268815" y="209597"/>
                  </a:lnTo>
                  <a:lnTo>
                    <a:pt x="275843" y="159258"/>
                  </a:lnTo>
                  <a:lnTo>
                    <a:pt x="268815" y="108898"/>
                  </a:lnTo>
                  <a:lnTo>
                    <a:pt x="249241" y="65178"/>
                  </a:lnTo>
                  <a:lnTo>
                    <a:pt x="219388" y="30711"/>
                  </a:lnTo>
                  <a:lnTo>
                    <a:pt x="181526" y="8113"/>
                  </a:lnTo>
                  <a:lnTo>
                    <a:pt x="13792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206745" y="5371338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0" y="159258"/>
                  </a:moveTo>
                  <a:lnTo>
                    <a:pt x="7028" y="108898"/>
                  </a:lnTo>
                  <a:lnTo>
                    <a:pt x="26602" y="65178"/>
                  </a:lnTo>
                  <a:lnTo>
                    <a:pt x="56455" y="30711"/>
                  </a:lnTo>
                  <a:lnTo>
                    <a:pt x="94317" y="8113"/>
                  </a:lnTo>
                  <a:lnTo>
                    <a:pt x="137921" y="0"/>
                  </a:lnTo>
                  <a:lnTo>
                    <a:pt x="181526" y="8113"/>
                  </a:lnTo>
                  <a:lnTo>
                    <a:pt x="219388" y="30711"/>
                  </a:lnTo>
                  <a:lnTo>
                    <a:pt x="249241" y="65178"/>
                  </a:lnTo>
                  <a:lnTo>
                    <a:pt x="268815" y="108898"/>
                  </a:lnTo>
                  <a:lnTo>
                    <a:pt x="275843" y="159258"/>
                  </a:lnTo>
                  <a:lnTo>
                    <a:pt x="268815" y="209597"/>
                  </a:lnTo>
                  <a:lnTo>
                    <a:pt x="249241" y="253315"/>
                  </a:lnTo>
                  <a:lnTo>
                    <a:pt x="219388" y="287789"/>
                  </a:lnTo>
                  <a:lnTo>
                    <a:pt x="181526" y="310397"/>
                  </a:lnTo>
                  <a:lnTo>
                    <a:pt x="137921" y="318516"/>
                  </a:lnTo>
                  <a:lnTo>
                    <a:pt x="94317" y="310397"/>
                  </a:lnTo>
                  <a:lnTo>
                    <a:pt x="56455" y="287789"/>
                  </a:lnTo>
                  <a:lnTo>
                    <a:pt x="26602" y="253315"/>
                  </a:lnTo>
                  <a:lnTo>
                    <a:pt x="7028" y="20959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246370" y="5422138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65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373879" y="5370576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5" h="318770">
                <a:moveTo>
                  <a:pt x="138684" y="0"/>
                </a:moveTo>
                <a:lnTo>
                  <a:pt x="94853" y="8113"/>
                </a:lnTo>
                <a:lnTo>
                  <a:pt x="56784" y="30711"/>
                </a:lnTo>
                <a:lnTo>
                  <a:pt x="26761" y="65178"/>
                </a:lnTo>
                <a:lnTo>
                  <a:pt x="7071" y="108898"/>
                </a:lnTo>
                <a:lnTo>
                  <a:pt x="0" y="159258"/>
                </a:lnTo>
                <a:lnTo>
                  <a:pt x="7071" y="209597"/>
                </a:lnTo>
                <a:lnTo>
                  <a:pt x="26761" y="253315"/>
                </a:lnTo>
                <a:lnTo>
                  <a:pt x="56784" y="287789"/>
                </a:lnTo>
                <a:lnTo>
                  <a:pt x="94853" y="310397"/>
                </a:lnTo>
                <a:lnTo>
                  <a:pt x="138684" y="318516"/>
                </a:lnTo>
                <a:lnTo>
                  <a:pt x="182514" y="310397"/>
                </a:lnTo>
                <a:lnTo>
                  <a:pt x="220583" y="287789"/>
                </a:lnTo>
                <a:lnTo>
                  <a:pt x="250606" y="253315"/>
                </a:lnTo>
                <a:lnTo>
                  <a:pt x="270296" y="209597"/>
                </a:lnTo>
                <a:lnTo>
                  <a:pt x="277368" y="159258"/>
                </a:lnTo>
                <a:lnTo>
                  <a:pt x="270296" y="108898"/>
                </a:lnTo>
                <a:lnTo>
                  <a:pt x="250606" y="65178"/>
                </a:lnTo>
                <a:lnTo>
                  <a:pt x="220583" y="30711"/>
                </a:lnTo>
                <a:lnTo>
                  <a:pt x="182514" y="8113"/>
                </a:lnTo>
                <a:lnTo>
                  <a:pt x="138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415409" y="5422138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44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4572000" y="5788152"/>
            <a:ext cx="299085" cy="341630"/>
            <a:chOff x="4572000" y="5788152"/>
            <a:chExt cx="299085" cy="341630"/>
          </a:xfrm>
        </p:grpSpPr>
        <p:sp>
          <p:nvSpPr>
            <p:cNvPr id="63" name="object 63"/>
            <p:cNvSpPr/>
            <p:nvPr/>
          </p:nvSpPr>
          <p:spPr>
            <a:xfrm>
              <a:off x="4583429" y="5799582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137922" y="0"/>
                  </a:moveTo>
                  <a:lnTo>
                    <a:pt x="94317" y="8118"/>
                  </a:lnTo>
                  <a:lnTo>
                    <a:pt x="56455" y="30726"/>
                  </a:lnTo>
                  <a:lnTo>
                    <a:pt x="26602" y="65200"/>
                  </a:lnTo>
                  <a:lnTo>
                    <a:pt x="7028" y="108918"/>
                  </a:lnTo>
                  <a:lnTo>
                    <a:pt x="0" y="159258"/>
                  </a:lnTo>
                  <a:lnTo>
                    <a:pt x="7028" y="209597"/>
                  </a:lnTo>
                  <a:lnTo>
                    <a:pt x="26602" y="253315"/>
                  </a:lnTo>
                  <a:lnTo>
                    <a:pt x="56455" y="287789"/>
                  </a:lnTo>
                  <a:lnTo>
                    <a:pt x="94317" y="310397"/>
                  </a:lnTo>
                  <a:lnTo>
                    <a:pt x="137922" y="318516"/>
                  </a:lnTo>
                  <a:lnTo>
                    <a:pt x="181526" y="310397"/>
                  </a:lnTo>
                  <a:lnTo>
                    <a:pt x="219388" y="287789"/>
                  </a:lnTo>
                  <a:lnTo>
                    <a:pt x="249241" y="253315"/>
                  </a:lnTo>
                  <a:lnTo>
                    <a:pt x="268815" y="209597"/>
                  </a:lnTo>
                  <a:lnTo>
                    <a:pt x="275844" y="159258"/>
                  </a:lnTo>
                  <a:lnTo>
                    <a:pt x="268815" y="108918"/>
                  </a:lnTo>
                  <a:lnTo>
                    <a:pt x="249241" y="65200"/>
                  </a:lnTo>
                  <a:lnTo>
                    <a:pt x="219388" y="30726"/>
                  </a:lnTo>
                  <a:lnTo>
                    <a:pt x="181526" y="8118"/>
                  </a:lnTo>
                  <a:lnTo>
                    <a:pt x="13792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583429" y="5799582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0" y="159258"/>
                  </a:moveTo>
                  <a:lnTo>
                    <a:pt x="7028" y="108918"/>
                  </a:lnTo>
                  <a:lnTo>
                    <a:pt x="26602" y="65200"/>
                  </a:lnTo>
                  <a:lnTo>
                    <a:pt x="56455" y="30726"/>
                  </a:lnTo>
                  <a:lnTo>
                    <a:pt x="94317" y="8118"/>
                  </a:lnTo>
                  <a:lnTo>
                    <a:pt x="137922" y="0"/>
                  </a:lnTo>
                  <a:lnTo>
                    <a:pt x="181526" y="8118"/>
                  </a:lnTo>
                  <a:lnTo>
                    <a:pt x="219388" y="30726"/>
                  </a:lnTo>
                  <a:lnTo>
                    <a:pt x="249241" y="65200"/>
                  </a:lnTo>
                  <a:lnTo>
                    <a:pt x="268815" y="108918"/>
                  </a:lnTo>
                  <a:lnTo>
                    <a:pt x="275844" y="159258"/>
                  </a:lnTo>
                  <a:lnTo>
                    <a:pt x="268815" y="209597"/>
                  </a:lnTo>
                  <a:lnTo>
                    <a:pt x="249241" y="253315"/>
                  </a:lnTo>
                  <a:lnTo>
                    <a:pt x="219388" y="287789"/>
                  </a:lnTo>
                  <a:lnTo>
                    <a:pt x="181526" y="310397"/>
                  </a:lnTo>
                  <a:lnTo>
                    <a:pt x="137922" y="318516"/>
                  </a:lnTo>
                  <a:lnTo>
                    <a:pt x="94317" y="310397"/>
                  </a:lnTo>
                  <a:lnTo>
                    <a:pt x="56455" y="287789"/>
                  </a:lnTo>
                  <a:lnTo>
                    <a:pt x="26602" y="253315"/>
                  </a:lnTo>
                  <a:lnTo>
                    <a:pt x="7028" y="20959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4623053" y="585043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4046220" y="5798820"/>
            <a:ext cx="1762125" cy="368935"/>
            <a:chOff x="4046220" y="5798820"/>
            <a:chExt cx="1762125" cy="368935"/>
          </a:xfrm>
        </p:grpSpPr>
        <p:sp>
          <p:nvSpPr>
            <p:cNvPr id="67" name="object 67"/>
            <p:cNvSpPr/>
            <p:nvPr/>
          </p:nvSpPr>
          <p:spPr>
            <a:xfrm>
              <a:off x="4046220" y="5798820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137921" y="0"/>
                  </a:moveTo>
                  <a:lnTo>
                    <a:pt x="94317" y="8118"/>
                  </a:lnTo>
                  <a:lnTo>
                    <a:pt x="56455" y="30726"/>
                  </a:lnTo>
                  <a:lnTo>
                    <a:pt x="26602" y="65200"/>
                  </a:lnTo>
                  <a:lnTo>
                    <a:pt x="7028" y="108918"/>
                  </a:lnTo>
                  <a:lnTo>
                    <a:pt x="0" y="159257"/>
                  </a:lnTo>
                  <a:lnTo>
                    <a:pt x="7028" y="209597"/>
                  </a:lnTo>
                  <a:lnTo>
                    <a:pt x="26602" y="253315"/>
                  </a:lnTo>
                  <a:lnTo>
                    <a:pt x="56455" y="287789"/>
                  </a:lnTo>
                  <a:lnTo>
                    <a:pt x="94317" y="310397"/>
                  </a:lnTo>
                  <a:lnTo>
                    <a:pt x="137921" y="318515"/>
                  </a:lnTo>
                  <a:lnTo>
                    <a:pt x="181526" y="310397"/>
                  </a:lnTo>
                  <a:lnTo>
                    <a:pt x="219388" y="287789"/>
                  </a:lnTo>
                  <a:lnTo>
                    <a:pt x="249241" y="253315"/>
                  </a:lnTo>
                  <a:lnTo>
                    <a:pt x="268815" y="209597"/>
                  </a:lnTo>
                  <a:lnTo>
                    <a:pt x="275843" y="159257"/>
                  </a:lnTo>
                  <a:lnTo>
                    <a:pt x="268815" y="108918"/>
                  </a:lnTo>
                  <a:lnTo>
                    <a:pt x="249241" y="65200"/>
                  </a:lnTo>
                  <a:lnTo>
                    <a:pt x="219388" y="30726"/>
                  </a:lnTo>
                  <a:lnTo>
                    <a:pt x="181526" y="8118"/>
                  </a:lnTo>
                  <a:lnTo>
                    <a:pt x="13792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520690" y="5837682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137922" y="0"/>
                  </a:moveTo>
                  <a:lnTo>
                    <a:pt x="94317" y="8118"/>
                  </a:lnTo>
                  <a:lnTo>
                    <a:pt x="56455" y="30726"/>
                  </a:lnTo>
                  <a:lnTo>
                    <a:pt x="26602" y="65200"/>
                  </a:lnTo>
                  <a:lnTo>
                    <a:pt x="7028" y="108918"/>
                  </a:lnTo>
                  <a:lnTo>
                    <a:pt x="0" y="159258"/>
                  </a:lnTo>
                  <a:lnTo>
                    <a:pt x="7028" y="209597"/>
                  </a:lnTo>
                  <a:lnTo>
                    <a:pt x="26602" y="253315"/>
                  </a:lnTo>
                  <a:lnTo>
                    <a:pt x="56455" y="287789"/>
                  </a:lnTo>
                  <a:lnTo>
                    <a:pt x="94317" y="310397"/>
                  </a:lnTo>
                  <a:lnTo>
                    <a:pt x="137922" y="318516"/>
                  </a:lnTo>
                  <a:lnTo>
                    <a:pt x="181526" y="310397"/>
                  </a:lnTo>
                  <a:lnTo>
                    <a:pt x="219388" y="287789"/>
                  </a:lnTo>
                  <a:lnTo>
                    <a:pt x="249241" y="253315"/>
                  </a:lnTo>
                  <a:lnTo>
                    <a:pt x="268815" y="209597"/>
                  </a:lnTo>
                  <a:lnTo>
                    <a:pt x="275844" y="159258"/>
                  </a:lnTo>
                  <a:lnTo>
                    <a:pt x="268815" y="108918"/>
                  </a:lnTo>
                  <a:lnTo>
                    <a:pt x="249241" y="65200"/>
                  </a:lnTo>
                  <a:lnTo>
                    <a:pt x="219388" y="30726"/>
                  </a:lnTo>
                  <a:lnTo>
                    <a:pt x="181526" y="8118"/>
                  </a:lnTo>
                  <a:lnTo>
                    <a:pt x="137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520690" y="5837682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0" y="159258"/>
                  </a:moveTo>
                  <a:lnTo>
                    <a:pt x="7028" y="108918"/>
                  </a:lnTo>
                  <a:lnTo>
                    <a:pt x="26602" y="65200"/>
                  </a:lnTo>
                  <a:lnTo>
                    <a:pt x="56455" y="30726"/>
                  </a:lnTo>
                  <a:lnTo>
                    <a:pt x="94317" y="8118"/>
                  </a:lnTo>
                  <a:lnTo>
                    <a:pt x="137922" y="0"/>
                  </a:lnTo>
                  <a:lnTo>
                    <a:pt x="181526" y="8118"/>
                  </a:lnTo>
                  <a:lnTo>
                    <a:pt x="219388" y="30726"/>
                  </a:lnTo>
                  <a:lnTo>
                    <a:pt x="249241" y="65200"/>
                  </a:lnTo>
                  <a:lnTo>
                    <a:pt x="268815" y="108918"/>
                  </a:lnTo>
                  <a:lnTo>
                    <a:pt x="275844" y="159258"/>
                  </a:lnTo>
                  <a:lnTo>
                    <a:pt x="268815" y="209597"/>
                  </a:lnTo>
                  <a:lnTo>
                    <a:pt x="249241" y="253315"/>
                  </a:lnTo>
                  <a:lnTo>
                    <a:pt x="219388" y="287789"/>
                  </a:lnTo>
                  <a:lnTo>
                    <a:pt x="181526" y="310397"/>
                  </a:lnTo>
                  <a:lnTo>
                    <a:pt x="137922" y="318516"/>
                  </a:lnTo>
                  <a:lnTo>
                    <a:pt x="94317" y="310397"/>
                  </a:lnTo>
                  <a:lnTo>
                    <a:pt x="56455" y="287789"/>
                  </a:lnTo>
                  <a:lnTo>
                    <a:pt x="26602" y="253315"/>
                  </a:lnTo>
                  <a:lnTo>
                    <a:pt x="7028" y="20959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5560567" y="588914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77</a:t>
            </a:r>
            <a:endParaRPr sz="12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983479" y="5836920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5" h="318770">
                <a:moveTo>
                  <a:pt x="138684" y="0"/>
                </a:moveTo>
                <a:lnTo>
                  <a:pt x="94853" y="8118"/>
                </a:lnTo>
                <a:lnTo>
                  <a:pt x="56784" y="30726"/>
                </a:lnTo>
                <a:lnTo>
                  <a:pt x="26761" y="65200"/>
                </a:lnTo>
                <a:lnTo>
                  <a:pt x="7071" y="108918"/>
                </a:lnTo>
                <a:lnTo>
                  <a:pt x="0" y="159257"/>
                </a:lnTo>
                <a:lnTo>
                  <a:pt x="7071" y="209597"/>
                </a:lnTo>
                <a:lnTo>
                  <a:pt x="26761" y="253315"/>
                </a:lnTo>
                <a:lnTo>
                  <a:pt x="56784" y="287789"/>
                </a:lnTo>
                <a:lnTo>
                  <a:pt x="94853" y="310397"/>
                </a:lnTo>
                <a:lnTo>
                  <a:pt x="138684" y="318515"/>
                </a:lnTo>
                <a:lnTo>
                  <a:pt x="182514" y="310397"/>
                </a:lnTo>
                <a:lnTo>
                  <a:pt x="220583" y="287789"/>
                </a:lnTo>
                <a:lnTo>
                  <a:pt x="250606" y="253315"/>
                </a:lnTo>
                <a:lnTo>
                  <a:pt x="270296" y="209597"/>
                </a:lnTo>
                <a:lnTo>
                  <a:pt x="277368" y="159257"/>
                </a:lnTo>
                <a:lnTo>
                  <a:pt x="270296" y="108918"/>
                </a:lnTo>
                <a:lnTo>
                  <a:pt x="250606" y="65200"/>
                </a:lnTo>
                <a:lnTo>
                  <a:pt x="220583" y="30726"/>
                </a:lnTo>
                <a:lnTo>
                  <a:pt x="182514" y="8118"/>
                </a:lnTo>
                <a:lnTo>
                  <a:pt x="138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5024120" y="588914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64</a:t>
            </a:r>
            <a:endParaRPr sz="12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053332" y="5798279"/>
            <a:ext cx="229870" cy="61404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509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088635" y="2260092"/>
            <a:ext cx="3505200" cy="1496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1165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AC0000"/>
                </a:solidFill>
              </a:rPr>
              <a:t>Ör</a:t>
            </a:r>
            <a:r>
              <a:rPr sz="3600" spc="10" dirty="0">
                <a:solidFill>
                  <a:srgbClr val="AC0000"/>
                </a:solidFill>
              </a:rPr>
              <a:t>n</a:t>
            </a:r>
            <a:r>
              <a:rPr sz="3600" dirty="0">
                <a:solidFill>
                  <a:srgbClr val="AC0000"/>
                </a:solidFill>
              </a:rPr>
              <a:t>ek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1860880"/>
            <a:ext cx="649541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-14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Örnek: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Aşağıda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verilen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red-black ağacından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54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nolu</a:t>
            </a:r>
            <a:r>
              <a:rPr sz="2000" spc="-13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düğümü</a:t>
            </a:r>
            <a:endParaRPr sz="2000">
              <a:latin typeface="Calibri"/>
              <a:cs typeface="Calibri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siliniz.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7175" y="2493264"/>
            <a:ext cx="7358380" cy="1499870"/>
            <a:chOff x="1027175" y="2493264"/>
            <a:chExt cx="7358380" cy="1499870"/>
          </a:xfrm>
        </p:grpSpPr>
        <p:sp>
          <p:nvSpPr>
            <p:cNvPr id="5" name="object 5"/>
            <p:cNvSpPr/>
            <p:nvPr/>
          </p:nvSpPr>
          <p:spPr>
            <a:xfrm>
              <a:off x="1027175" y="2517648"/>
              <a:ext cx="3214116" cy="13578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91684" y="2493264"/>
              <a:ext cx="3293364" cy="14996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20546" y="3995420"/>
            <a:ext cx="6841490" cy="126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274955">
              <a:lnSpc>
                <a:spcPct val="100000"/>
              </a:lnSpc>
              <a:spcBef>
                <a:spcPts val="10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Adım </a:t>
            </a:r>
            <a:r>
              <a:rPr sz="2000" spc="5" dirty="0">
                <a:solidFill>
                  <a:srgbClr val="2F2F2F"/>
                </a:solidFill>
                <a:latin typeface="Calibri"/>
                <a:cs typeface="Calibri"/>
              </a:rPr>
              <a:t>1’i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uygula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X’i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taşı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(X(61)). </a:t>
            </a:r>
            <a:r>
              <a:rPr sz="2000" spc="-40" dirty="0">
                <a:solidFill>
                  <a:srgbClr val="2F2F2F"/>
                </a:solidFill>
                <a:latin typeface="Calibri"/>
                <a:cs typeface="Calibri"/>
              </a:rPr>
              <a:t>Yeni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durum Adım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2-B2’yi uygula 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(X(54))</a:t>
            </a:r>
            <a:endParaRPr sz="2000">
              <a:latin typeface="Calibri"/>
              <a:cs typeface="Calibri"/>
            </a:endParaRPr>
          </a:p>
          <a:p>
            <a:pPr marL="82550">
              <a:lnSpc>
                <a:spcPts val="2350"/>
              </a:lnSpc>
              <a:spcBef>
                <a:spcPts val="484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2F2F2F"/>
                </a:solidFill>
                <a:latin typeface="Calibri"/>
                <a:cs typeface="Calibri"/>
              </a:rPr>
              <a:t>Yeni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durum Adım 2-A1’i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uygula.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Adım 3 </a:t>
            </a:r>
            <a:r>
              <a:rPr sz="2000" spc="-20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4’ü</a:t>
            </a:r>
            <a:r>
              <a:rPr sz="2000" spc="-16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uygula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110"/>
              </a:lnSpc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44296" y="5280659"/>
            <a:ext cx="1027430" cy="899160"/>
            <a:chOff x="844296" y="5280659"/>
            <a:chExt cx="1027430" cy="899160"/>
          </a:xfrm>
        </p:grpSpPr>
        <p:sp>
          <p:nvSpPr>
            <p:cNvPr id="9" name="object 9"/>
            <p:cNvSpPr/>
            <p:nvPr/>
          </p:nvSpPr>
          <p:spPr>
            <a:xfrm>
              <a:off x="855726" y="5450585"/>
              <a:ext cx="1004569" cy="718185"/>
            </a:xfrm>
            <a:custGeom>
              <a:avLst/>
              <a:gdLst/>
              <a:ahLst/>
              <a:cxnLst/>
              <a:rect l="l" t="t" r="r" b="b"/>
              <a:pathLst>
                <a:path w="1004569" h="718185">
                  <a:moveTo>
                    <a:pt x="899160" y="478535"/>
                  </a:moveTo>
                  <a:lnTo>
                    <a:pt x="1004316" y="717804"/>
                  </a:lnTo>
                </a:path>
                <a:path w="1004569" h="718185">
                  <a:moveTo>
                    <a:pt x="484632" y="0"/>
                  </a:moveTo>
                  <a:lnTo>
                    <a:pt x="726948" y="278891"/>
                  </a:lnTo>
                </a:path>
                <a:path w="1004569" h="718185">
                  <a:moveTo>
                    <a:pt x="726948" y="478535"/>
                  </a:moveTo>
                  <a:lnTo>
                    <a:pt x="588264" y="717804"/>
                  </a:lnTo>
                </a:path>
                <a:path w="1004569" h="718185">
                  <a:moveTo>
                    <a:pt x="277368" y="39623"/>
                  </a:moveTo>
                  <a:lnTo>
                    <a:pt x="0" y="278891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8042" y="5292089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137922" y="0"/>
                  </a:moveTo>
                  <a:lnTo>
                    <a:pt x="94327" y="8113"/>
                  </a:lnTo>
                  <a:lnTo>
                    <a:pt x="56466" y="30711"/>
                  </a:lnTo>
                  <a:lnTo>
                    <a:pt x="26610" y="65178"/>
                  </a:lnTo>
                  <a:lnTo>
                    <a:pt x="7031" y="108898"/>
                  </a:lnTo>
                  <a:lnTo>
                    <a:pt x="0" y="159258"/>
                  </a:lnTo>
                  <a:lnTo>
                    <a:pt x="7031" y="209617"/>
                  </a:lnTo>
                  <a:lnTo>
                    <a:pt x="26610" y="253337"/>
                  </a:lnTo>
                  <a:lnTo>
                    <a:pt x="56466" y="287804"/>
                  </a:lnTo>
                  <a:lnTo>
                    <a:pt x="94327" y="310402"/>
                  </a:lnTo>
                  <a:lnTo>
                    <a:pt x="137922" y="318516"/>
                  </a:lnTo>
                  <a:lnTo>
                    <a:pt x="181526" y="310402"/>
                  </a:lnTo>
                  <a:lnTo>
                    <a:pt x="219388" y="287804"/>
                  </a:lnTo>
                  <a:lnTo>
                    <a:pt x="249241" y="253337"/>
                  </a:lnTo>
                  <a:lnTo>
                    <a:pt x="268815" y="209617"/>
                  </a:lnTo>
                  <a:lnTo>
                    <a:pt x="275844" y="159258"/>
                  </a:lnTo>
                  <a:lnTo>
                    <a:pt x="268815" y="108898"/>
                  </a:lnTo>
                  <a:lnTo>
                    <a:pt x="249241" y="65178"/>
                  </a:lnTo>
                  <a:lnTo>
                    <a:pt x="219388" y="30711"/>
                  </a:lnTo>
                  <a:lnTo>
                    <a:pt x="181526" y="8113"/>
                  </a:lnTo>
                  <a:lnTo>
                    <a:pt x="137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8042" y="5292089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0" y="159258"/>
                  </a:moveTo>
                  <a:lnTo>
                    <a:pt x="7031" y="108898"/>
                  </a:lnTo>
                  <a:lnTo>
                    <a:pt x="26610" y="65178"/>
                  </a:lnTo>
                  <a:lnTo>
                    <a:pt x="56466" y="30711"/>
                  </a:lnTo>
                  <a:lnTo>
                    <a:pt x="94327" y="8113"/>
                  </a:lnTo>
                  <a:lnTo>
                    <a:pt x="137922" y="0"/>
                  </a:lnTo>
                  <a:lnTo>
                    <a:pt x="181526" y="8113"/>
                  </a:lnTo>
                  <a:lnTo>
                    <a:pt x="219388" y="30711"/>
                  </a:lnTo>
                  <a:lnTo>
                    <a:pt x="249241" y="65178"/>
                  </a:lnTo>
                  <a:lnTo>
                    <a:pt x="268815" y="108898"/>
                  </a:lnTo>
                  <a:lnTo>
                    <a:pt x="275844" y="159258"/>
                  </a:lnTo>
                  <a:lnTo>
                    <a:pt x="268815" y="209617"/>
                  </a:lnTo>
                  <a:lnTo>
                    <a:pt x="249241" y="253337"/>
                  </a:lnTo>
                  <a:lnTo>
                    <a:pt x="219388" y="287804"/>
                  </a:lnTo>
                  <a:lnTo>
                    <a:pt x="181526" y="310402"/>
                  </a:lnTo>
                  <a:lnTo>
                    <a:pt x="137922" y="318516"/>
                  </a:lnTo>
                  <a:lnTo>
                    <a:pt x="94327" y="310402"/>
                  </a:lnTo>
                  <a:lnTo>
                    <a:pt x="56466" y="287804"/>
                  </a:lnTo>
                  <a:lnTo>
                    <a:pt x="26610" y="253337"/>
                  </a:lnTo>
                  <a:lnTo>
                    <a:pt x="7031" y="20961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12570" y="5650229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138684" y="0"/>
                  </a:moveTo>
                  <a:lnTo>
                    <a:pt x="94853" y="8118"/>
                  </a:lnTo>
                  <a:lnTo>
                    <a:pt x="56784" y="30726"/>
                  </a:lnTo>
                  <a:lnTo>
                    <a:pt x="26761" y="65200"/>
                  </a:lnTo>
                  <a:lnTo>
                    <a:pt x="7071" y="108918"/>
                  </a:lnTo>
                  <a:lnTo>
                    <a:pt x="0" y="159258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4" y="318516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8" y="159258"/>
                  </a:lnTo>
                  <a:lnTo>
                    <a:pt x="270296" y="108918"/>
                  </a:lnTo>
                  <a:lnTo>
                    <a:pt x="250606" y="65200"/>
                  </a:lnTo>
                  <a:lnTo>
                    <a:pt x="220583" y="30726"/>
                  </a:lnTo>
                  <a:lnTo>
                    <a:pt x="182514" y="8118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12570" y="5650229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0" y="159258"/>
                  </a:moveTo>
                  <a:lnTo>
                    <a:pt x="7071" y="108918"/>
                  </a:lnTo>
                  <a:lnTo>
                    <a:pt x="26761" y="65200"/>
                  </a:lnTo>
                  <a:lnTo>
                    <a:pt x="56784" y="30726"/>
                  </a:lnTo>
                  <a:lnTo>
                    <a:pt x="94853" y="8118"/>
                  </a:lnTo>
                  <a:lnTo>
                    <a:pt x="138684" y="0"/>
                  </a:lnTo>
                  <a:lnTo>
                    <a:pt x="182514" y="8118"/>
                  </a:lnTo>
                  <a:lnTo>
                    <a:pt x="220583" y="30726"/>
                  </a:lnTo>
                  <a:lnTo>
                    <a:pt x="250606" y="65200"/>
                  </a:lnTo>
                  <a:lnTo>
                    <a:pt x="270296" y="108918"/>
                  </a:lnTo>
                  <a:lnTo>
                    <a:pt x="277368" y="159258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4" y="318516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52702" y="570077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96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1227" y="5649467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4" h="318770">
                <a:moveTo>
                  <a:pt x="138684" y="0"/>
                </a:moveTo>
                <a:lnTo>
                  <a:pt x="94848" y="8118"/>
                </a:lnTo>
                <a:lnTo>
                  <a:pt x="56778" y="30726"/>
                </a:lnTo>
                <a:lnTo>
                  <a:pt x="26757" y="65200"/>
                </a:lnTo>
                <a:lnTo>
                  <a:pt x="7070" y="108918"/>
                </a:lnTo>
                <a:lnTo>
                  <a:pt x="0" y="159257"/>
                </a:lnTo>
                <a:lnTo>
                  <a:pt x="7070" y="209597"/>
                </a:lnTo>
                <a:lnTo>
                  <a:pt x="26757" y="253315"/>
                </a:lnTo>
                <a:lnTo>
                  <a:pt x="56778" y="287789"/>
                </a:lnTo>
                <a:lnTo>
                  <a:pt x="94848" y="310397"/>
                </a:lnTo>
                <a:lnTo>
                  <a:pt x="138684" y="318515"/>
                </a:lnTo>
                <a:lnTo>
                  <a:pt x="182519" y="310397"/>
                </a:lnTo>
                <a:lnTo>
                  <a:pt x="220589" y="287789"/>
                </a:lnTo>
                <a:lnTo>
                  <a:pt x="250610" y="253315"/>
                </a:lnTo>
                <a:lnTo>
                  <a:pt x="270297" y="209597"/>
                </a:lnTo>
                <a:lnTo>
                  <a:pt x="277368" y="159257"/>
                </a:lnTo>
                <a:lnTo>
                  <a:pt x="270297" y="108918"/>
                </a:lnTo>
                <a:lnTo>
                  <a:pt x="250610" y="65200"/>
                </a:lnTo>
                <a:lnTo>
                  <a:pt x="220589" y="30726"/>
                </a:lnTo>
                <a:lnTo>
                  <a:pt x="182519" y="8118"/>
                </a:lnTo>
                <a:lnTo>
                  <a:pt x="138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21563" y="570077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54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816607" y="6105144"/>
            <a:ext cx="299085" cy="341630"/>
            <a:chOff x="1816607" y="6105144"/>
            <a:chExt cx="299085" cy="341630"/>
          </a:xfrm>
        </p:grpSpPr>
        <p:sp>
          <p:nvSpPr>
            <p:cNvPr id="18" name="object 18"/>
            <p:cNvSpPr/>
            <p:nvPr/>
          </p:nvSpPr>
          <p:spPr>
            <a:xfrm>
              <a:off x="1828037" y="6116574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137922" y="0"/>
                  </a:moveTo>
                  <a:lnTo>
                    <a:pt x="94317" y="8118"/>
                  </a:lnTo>
                  <a:lnTo>
                    <a:pt x="56455" y="30726"/>
                  </a:lnTo>
                  <a:lnTo>
                    <a:pt x="26602" y="65200"/>
                  </a:lnTo>
                  <a:lnTo>
                    <a:pt x="7028" y="108918"/>
                  </a:lnTo>
                  <a:lnTo>
                    <a:pt x="0" y="159257"/>
                  </a:lnTo>
                  <a:lnTo>
                    <a:pt x="7028" y="209597"/>
                  </a:lnTo>
                  <a:lnTo>
                    <a:pt x="26602" y="253315"/>
                  </a:lnTo>
                  <a:lnTo>
                    <a:pt x="56455" y="287789"/>
                  </a:lnTo>
                  <a:lnTo>
                    <a:pt x="94317" y="310397"/>
                  </a:lnTo>
                  <a:lnTo>
                    <a:pt x="137922" y="318516"/>
                  </a:lnTo>
                  <a:lnTo>
                    <a:pt x="181526" y="310397"/>
                  </a:lnTo>
                  <a:lnTo>
                    <a:pt x="219388" y="287789"/>
                  </a:lnTo>
                  <a:lnTo>
                    <a:pt x="249241" y="253315"/>
                  </a:lnTo>
                  <a:lnTo>
                    <a:pt x="268815" y="209597"/>
                  </a:lnTo>
                  <a:lnTo>
                    <a:pt x="275844" y="159257"/>
                  </a:lnTo>
                  <a:lnTo>
                    <a:pt x="268815" y="108918"/>
                  </a:lnTo>
                  <a:lnTo>
                    <a:pt x="249241" y="65200"/>
                  </a:lnTo>
                  <a:lnTo>
                    <a:pt x="219388" y="30726"/>
                  </a:lnTo>
                  <a:lnTo>
                    <a:pt x="181526" y="8118"/>
                  </a:lnTo>
                  <a:lnTo>
                    <a:pt x="137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28037" y="6116574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0" y="159257"/>
                  </a:moveTo>
                  <a:lnTo>
                    <a:pt x="7028" y="108918"/>
                  </a:lnTo>
                  <a:lnTo>
                    <a:pt x="26602" y="65200"/>
                  </a:lnTo>
                  <a:lnTo>
                    <a:pt x="56455" y="30726"/>
                  </a:lnTo>
                  <a:lnTo>
                    <a:pt x="94317" y="8118"/>
                  </a:lnTo>
                  <a:lnTo>
                    <a:pt x="137922" y="0"/>
                  </a:lnTo>
                  <a:lnTo>
                    <a:pt x="181526" y="8118"/>
                  </a:lnTo>
                  <a:lnTo>
                    <a:pt x="219388" y="30726"/>
                  </a:lnTo>
                  <a:lnTo>
                    <a:pt x="249241" y="65200"/>
                  </a:lnTo>
                  <a:lnTo>
                    <a:pt x="268815" y="108918"/>
                  </a:lnTo>
                  <a:lnTo>
                    <a:pt x="275844" y="159257"/>
                  </a:lnTo>
                  <a:lnTo>
                    <a:pt x="268815" y="209597"/>
                  </a:lnTo>
                  <a:lnTo>
                    <a:pt x="249241" y="253315"/>
                  </a:lnTo>
                  <a:lnTo>
                    <a:pt x="219388" y="287789"/>
                  </a:lnTo>
                  <a:lnTo>
                    <a:pt x="181526" y="310397"/>
                  </a:lnTo>
                  <a:lnTo>
                    <a:pt x="137922" y="318516"/>
                  </a:lnTo>
                  <a:lnTo>
                    <a:pt x="94317" y="310397"/>
                  </a:lnTo>
                  <a:lnTo>
                    <a:pt x="56455" y="287789"/>
                  </a:lnTo>
                  <a:lnTo>
                    <a:pt x="26602" y="253315"/>
                  </a:lnTo>
                  <a:lnTo>
                    <a:pt x="7028" y="209597"/>
                  </a:lnTo>
                  <a:lnTo>
                    <a:pt x="0" y="159257"/>
                  </a:lnTo>
                  <a:close/>
                </a:path>
              </a:pathLst>
            </a:custGeom>
            <a:ln w="22859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67026" y="6167729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99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90827" y="6115811"/>
            <a:ext cx="276225" cy="318770"/>
          </a:xfrm>
          <a:custGeom>
            <a:avLst/>
            <a:gdLst/>
            <a:ahLst/>
            <a:cxnLst/>
            <a:rect l="l" t="t" r="r" b="b"/>
            <a:pathLst>
              <a:path w="276225" h="318770">
                <a:moveTo>
                  <a:pt x="137922" y="0"/>
                </a:moveTo>
                <a:lnTo>
                  <a:pt x="94317" y="8118"/>
                </a:lnTo>
                <a:lnTo>
                  <a:pt x="56455" y="30726"/>
                </a:lnTo>
                <a:lnTo>
                  <a:pt x="26602" y="65200"/>
                </a:lnTo>
                <a:lnTo>
                  <a:pt x="7028" y="108918"/>
                </a:lnTo>
                <a:lnTo>
                  <a:pt x="0" y="159258"/>
                </a:lnTo>
                <a:lnTo>
                  <a:pt x="7028" y="209597"/>
                </a:lnTo>
                <a:lnTo>
                  <a:pt x="26602" y="253315"/>
                </a:lnTo>
                <a:lnTo>
                  <a:pt x="56455" y="287789"/>
                </a:lnTo>
                <a:lnTo>
                  <a:pt x="94317" y="310397"/>
                </a:lnTo>
                <a:lnTo>
                  <a:pt x="137922" y="318516"/>
                </a:lnTo>
                <a:lnTo>
                  <a:pt x="181526" y="310397"/>
                </a:lnTo>
                <a:lnTo>
                  <a:pt x="219388" y="287789"/>
                </a:lnTo>
                <a:lnTo>
                  <a:pt x="249241" y="253315"/>
                </a:lnTo>
                <a:lnTo>
                  <a:pt x="268815" y="209597"/>
                </a:lnTo>
                <a:lnTo>
                  <a:pt x="275844" y="159258"/>
                </a:lnTo>
                <a:lnTo>
                  <a:pt x="268815" y="108918"/>
                </a:lnTo>
                <a:lnTo>
                  <a:pt x="249241" y="65200"/>
                </a:lnTo>
                <a:lnTo>
                  <a:pt x="219388" y="30726"/>
                </a:lnTo>
                <a:lnTo>
                  <a:pt x="181526" y="8118"/>
                </a:lnTo>
                <a:lnTo>
                  <a:pt x="137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330578" y="6167729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70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32503" y="5254752"/>
            <a:ext cx="1062355" cy="859790"/>
            <a:chOff x="4032503" y="5254752"/>
            <a:chExt cx="1062355" cy="859790"/>
          </a:xfrm>
        </p:grpSpPr>
        <p:sp>
          <p:nvSpPr>
            <p:cNvPr id="24" name="object 24"/>
            <p:cNvSpPr/>
            <p:nvPr/>
          </p:nvSpPr>
          <p:spPr>
            <a:xfrm>
              <a:off x="4043933" y="5426202"/>
              <a:ext cx="1039494" cy="676910"/>
            </a:xfrm>
            <a:custGeom>
              <a:avLst/>
              <a:gdLst/>
              <a:ahLst/>
              <a:cxnLst/>
              <a:rect l="l" t="t" r="r" b="b"/>
              <a:pathLst>
                <a:path w="1039495" h="676910">
                  <a:moveTo>
                    <a:pt x="797051" y="0"/>
                  </a:moveTo>
                  <a:lnTo>
                    <a:pt x="1039367" y="278892"/>
                  </a:lnTo>
                </a:path>
                <a:path w="1039495" h="676910">
                  <a:moveTo>
                    <a:pt x="310895" y="437388"/>
                  </a:moveTo>
                  <a:lnTo>
                    <a:pt x="451103" y="676656"/>
                  </a:lnTo>
                </a:path>
                <a:path w="1039495" h="676910">
                  <a:moveTo>
                    <a:pt x="208787" y="437388"/>
                  </a:moveTo>
                  <a:lnTo>
                    <a:pt x="0" y="676656"/>
                  </a:lnTo>
                </a:path>
                <a:path w="1039495" h="676910">
                  <a:moveTo>
                    <a:pt x="589788" y="39624"/>
                  </a:moveTo>
                  <a:lnTo>
                    <a:pt x="310895" y="278892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98669" y="5266182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137921" y="0"/>
                  </a:moveTo>
                  <a:lnTo>
                    <a:pt x="94317" y="8113"/>
                  </a:lnTo>
                  <a:lnTo>
                    <a:pt x="56455" y="30711"/>
                  </a:lnTo>
                  <a:lnTo>
                    <a:pt x="26602" y="65178"/>
                  </a:lnTo>
                  <a:lnTo>
                    <a:pt x="7028" y="108898"/>
                  </a:lnTo>
                  <a:lnTo>
                    <a:pt x="0" y="159258"/>
                  </a:lnTo>
                  <a:lnTo>
                    <a:pt x="7028" y="209617"/>
                  </a:lnTo>
                  <a:lnTo>
                    <a:pt x="26602" y="253337"/>
                  </a:lnTo>
                  <a:lnTo>
                    <a:pt x="56455" y="287804"/>
                  </a:lnTo>
                  <a:lnTo>
                    <a:pt x="94317" y="310402"/>
                  </a:lnTo>
                  <a:lnTo>
                    <a:pt x="137921" y="318516"/>
                  </a:lnTo>
                  <a:lnTo>
                    <a:pt x="181526" y="310402"/>
                  </a:lnTo>
                  <a:lnTo>
                    <a:pt x="219388" y="287804"/>
                  </a:lnTo>
                  <a:lnTo>
                    <a:pt x="249241" y="253337"/>
                  </a:lnTo>
                  <a:lnTo>
                    <a:pt x="268815" y="209617"/>
                  </a:lnTo>
                  <a:lnTo>
                    <a:pt x="275843" y="159258"/>
                  </a:lnTo>
                  <a:lnTo>
                    <a:pt x="268815" y="108898"/>
                  </a:lnTo>
                  <a:lnTo>
                    <a:pt x="249241" y="65178"/>
                  </a:lnTo>
                  <a:lnTo>
                    <a:pt x="219388" y="30711"/>
                  </a:lnTo>
                  <a:lnTo>
                    <a:pt x="181526" y="8113"/>
                  </a:lnTo>
                  <a:lnTo>
                    <a:pt x="1379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98669" y="5266182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0" y="159258"/>
                  </a:moveTo>
                  <a:lnTo>
                    <a:pt x="7028" y="108898"/>
                  </a:lnTo>
                  <a:lnTo>
                    <a:pt x="26602" y="65178"/>
                  </a:lnTo>
                  <a:lnTo>
                    <a:pt x="56455" y="30711"/>
                  </a:lnTo>
                  <a:lnTo>
                    <a:pt x="94317" y="8113"/>
                  </a:lnTo>
                  <a:lnTo>
                    <a:pt x="137921" y="0"/>
                  </a:lnTo>
                  <a:lnTo>
                    <a:pt x="181526" y="8113"/>
                  </a:lnTo>
                  <a:lnTo>
                    <a:pt x="219388" y="30711"/>
                  </a:lnTo>
                  <a:lnTo>
                    <a:pt x="249241" y="65178"/>
                  </a:lnTo>
                  <a:lnTo>
                    <a:pt x="268815" y="108898"/>
                  </a:lnTo>
                  <a:lnTo>
                    <a:pt x="275843" y="159258"/>
                  </a:lnTo>
                  <a:lnTo>
                    <a:pt x="268815" y="209617"/>
                  </a:lnTo>
                  <a:lnTo>
                    <a:pt x="249241" y="253337"/>
                  </a:lnTo>
                  <a:lnTo>
                    <a:pt x="219388" y="287804"/>
                  </a:lnTo>
                  <a:lnTo>
                    <a:pt x="181526" y="310402"/>
                  </a:lnTo>
                  <a:lnTo>
                    <a:pt x="137921" y="318516"/>
                  </a:lnTo>
                  <a:lnTo>
                    <a:pt x="94317" y="310402"/>
                  </a:lnTo>
                  <a:lnTo>
                    <a:pt x="56455" y="287804"/>
                  </a:lnTo>
                  <a:lnTo>
                    <a:pt x="26602" y="253337"/>
                  </a:lnTo>
                  <a:lnTo>
                    <a:pt x="7028" y="20961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638294" y="531761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96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001767" y="5612891"/>
            <a:ext cx="300355" cy="341630"/>
            <a:chOff x="5001767" y="5612891"/>
            <a:chExt cx="300355" cy="341630"/>
          </a:xfrm>
        </p:grpSpPr>
        <p:sp>
          <p:nvSpPr>
            <p:cNvPr id="29" name="object 29"/>
            <p:cNvSpPr/>
            <p:nvPr/>
          </p:nvSpPr>
          <p:spPr>
            <a:xfrm>
              <a:off x="5013197" y="5624321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4" y="0"/>
                  </a:moveTo>
                  <a:lnTo>
                    <a:pt x="94853" y="8118"/>
                  </a:lnTo>
                  <a:lnTo>
                    <a:pt x="56784" y="30726"/>
                  </a:lnTo>
                  <a:lnTo>
                    <a:pt x="26761" y="65200"/>
                  </a:lnTo>
                  <a:lnTo>
                    <a:pt x="7071" y="108918"/>
                  </a:lnTo>
                  <a:lnTo>
                    <a:pt x="0" y="159257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4" y="318515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7" y="159257"/>
                  </a:lnTo>
                  <a:lnTo>
                    <a:pt x="270296" y="108918"/>
                  </a:lnTo>
                  <a:lnTo>
                    <a:pt x="250606" y="65200"/>
                  </a:lnTo>
                  <a:lnTo>
                    <a:pt x="220583" y="30726"/>
                  </a:lnTo>
                  <a:lnTo>
                    <a:pt x="182514" y="8118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13197" y="5624321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7"/>
                  </a:moveTo>
                  <a:lnTo>
                    <a:pt x="7071" y="108918"/>
                  </a:lnTo>
                  <a:lnTo>
                    <a:pt x="26761" y="65200"/>
                  </a:lnTo>
                  <a:lnTo>
                    <a:pt x="56784" y="30726"/>
                  </a:lnTo>
                  <a:lnTo>
                    <a:pt x="94853" y="8118"/>
                  </a:lnTo>
                  <a:lnTo>
                    <a:pt x="138684" y="0"/>
                  </a:lnTo>
                  <a:lnTo>
                    <a:pt x="182514" y="8118"/>
                  </a:lnTo>
                  <a:lnTo>
                    <a:pt x="220583" y="30726"/>
                  </a:lnTo>
                  <a:lnTo>
                    <a:pt x="250606" y="65200"/>
                  </a:lnTo>
                  <a:lnTo>
                    <a:pt x="270296" y="108918"/>
                  </a:lnTo>
                  <a:lnTo>
                    <a:pt x="277367" y="159257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4" y="318515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053710" y="567578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99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81855" y="5623559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5" h="318770">
                <a:moveTo>
                  <a:pt x="138684" y="0"/>
                </a:moveTo>
                <a:lnTo>
                  <a:pt x="94853" y="8118"/>
                </a:lnTo>
                <a:lnTo>
                  <a:pt x="56784" y="30726"/>
                </a:lnTo>
                <a:lnTo>
                  <a:pt x="26761" y="65200"/>
                </a:lnTo>
                <a:lnTo>
                  <a:pt x="7071" y="108918"/>
                </a:lnTo>
                <a:lnTo>
                  <a:pt x="0" y="159257"/>
                </a:lnTo>
                <a:lnTo>
                  <a:pt x="7071" y="209597"/>
                </a:lnTo>
                <a:lnTo>
                  <a:pt x="26761" y="253315"/>
                </a:lnTo>
                <a:lnTo>
                  <a:pt x="56784" y="287789"/>
                </a:lnTo>
                <a:lnTo>
                  <a:pt x="94853" y="310397"/>
                </a:lnTo>
                <a:lnTo>
                  <a:pt x="138684" y="318515"/>
                </a:lnTo>
                <a:lnTo>
                  <a:pt x="182514" y="310397"/>
                </a:lnTo>
                <a:lnTo>
                  <a:pt x="220583" y="287789"/>
                </a:lnTo>
                <a:lnTo>
                  <a:pt x="250606" y="253315"/>
                </a:lnTo>
                <a:lnTo>
                  <a:pt x="270296" y="209597"/>
                </a:lnTo>
                <a:lnTo>
                  <a:pt x="277368" y="159257"/>
                </a:lnTo>
                <a:lnTo>
                  <a:pt x="270296" y="108918"/>
                </a:lnTo>
                <a:lnTo>
                  <a:pt x="250606" y="65200"/>
                </a:lnTo>
                <a:lnTo>
                  <a:pt x="220583" y="30726"/>
                </a:lnTo>
                <a:lnTo>
                  <a:pt x="182514" y="8118"/>
                </a:lnTo>
                <a:lnTo>
                  <a:pt x="1386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222750" y="567578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852671" y="5209032"/>
            <a:ext cx="3039110" cy="1173480"/>
            <a:chOff x="3852671" y="5209032"/>
            <a:chExt cx="3039110" cy="1173480"/>
          </a:xfrm>
        </p:grpSpPr>
        <p:sp>
          <p:nvSpPr>
            <p:cNvPr id="35" name="object 35"/>
            <p:cNvSpPr/>
            <p:nvPr/>
          </p:nvSpPr>
          <p:spPr>
            <a:xfrm>
              <a:off x="4389881" y="6052566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3" y="0"/>
                  </a:moveTo>
                  <a:lnTo>
                    <a:pt x="94853" y="8118"/>
                  </a:lnTo>
                  <a:lnTo>
                    <a:pt x="56784" y="30726"/>
                  </a:lnTo>
                  <a:lnTo>
                    <a:pt x="26761" y="65200"/>
                  </a:lnTo>
                  <a:lnTo>
                    <a:pt x="7071" y="108918"/>
                  </a:lnTo>
                  <a:lnTo>
                    <a:pt x="0" y="159258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3" y="318516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7" y="159258"/>
                  </a:lnTo>
                  <a:lnTo>
                    <a:pt x="270296" y="108918"/>
                  </a:lnTo>
                  <a:lnTo>
                    <a:pt x="250606" y="65200"/>
                  </a:lnTo>
                  <a:lnTo>
                    <a:pt x="220583" y="30726"/>
                  </a:lnTo>
                  <a:lnTo>
                    <a:pt x="182514" y="8118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89881" y="6052566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8"/>
                  </a:moveTo>
                  <a:lnTo>
                    <a:pt x="7071" y="108918"/>
                  </a:lnTo>
                  <a:lnTo>
                    <a:pt x="26761" y="65200"/>
                  </a:lnTo>
                  <a:lnTo>
                    <a:pt x="56784" y="30726"/>
                  </a:lnTo>
                  <a:lnTo>
                    <a:pt x="94853" y="8118"/>
                  </a:lnTo>
                  <a:lnTo>
                    <a:pt x="138683" y="0"/>
                  </a:lnTo>
                  <a:lnTo>
                    <a:pt x="182514" y="8118"/>
                  </a:lnTo>
                  <a:lnTo>
                    <a:pt x="220583" y="30726"/>
                  </a:lnTo>
                  <a:lnTo>
                    <a:pt x="250606" y="65200"/>
                  </a:lnTo>
                  <a:lnTo>
                    <a:pt x="270296" y="108918"/>
                  </a:lnTo>
                  <a:lnTo>
                    <a:pt x="277367" y="159258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3" y="318516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52671" y="6051804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3" y="0"/>
                  </a:moveTo>
                  <a:lnTo>
                    <a:pt x="94853" y="8118"/>
                  </a:lnTo>
                  <a:lnTo>
                    <a:pt x="56784" y="30726"/>
                  </a:lnTo>
                  <a:lnTo>
                    <a:pt x="26761" y="65200"/>
                  </a:lnTo>
                  <a:lnTo>
                    <a:pt x="7071" y="108918"/>
                  </a:lnTo>
                  <a:lnTo>
                    <a:pt x="0" y="159258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3" y="318516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7" y="159258"/>
                  </a:lnTo>
                  <a:lnTo>
                    <a:pt x="270296" y="108918"/>
                  </a:lnTo>
                  <a:lnTo>
                    <a:pt x="250606" y="65200"/>
                  </a:lnTo>
                  <a:lnTo>
                    <a:pt x="220583" y="30726"/>
                  </a:lnTo>
                  <a:lnTo>
                    <a:pt x="182514" y="8118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40729" y="5378958"/>
              <a:ext cx="1039494" cy="678180"/>
            </a:xfrm>
            <a:custGeom>
              <a:avLst/>
              <a:gdLst/>
              <a:ahLst/>
              <a:cxnLst/>
              <a:rect l="l" t="t" r="r" b="b"/>
              <a:pathLst>
                <a:path w="1039495" h="678179">
                  <a:moveTo>
                    <a:pt x="797051" y="0"/>
                  </a:moveTo>
                  <a:lnTo>
                    <a:pt x="1039368" y="280415"/>
                  </a:lnTo>
                </a:path>
                <a:path w="1039495" h="678179">
                  <a:moveTo>
                    <a:pt x="312420" y="438911"/>
                  </a:moveTo>
                  <a:lnTo>
                    <a:pt x="451104" y="678179"/>
                  </a:lnTo>
                </a:path>
                <a:path w="1039495" h="678179">
                  <a:moveTo>
                    <a:pt x="208787" y="438911"/>
                  </a:moveTo>
                  <a:lnTo>
                    <a:pt x="0" y="678179"/>
                  </a:lnTo>
                </a:path>
                <a:path w="1039495" h="678179">
                  <a:moveTo>
                    <a:pt x="589788" y="39623"/>
                  </a:moveTo>
                  <a:lnTo>
                    <a:pt x="312420" y="280415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95465" y="5220462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4" y="0"/>
                  </a:moveTo>
                  <a:lnTo>
                    <a:pt x="94853" y="8113"/>
                  </a:lnTo>
                  <a:lnTo>
                    <a:pt x="56784" y="30711"/>
                  </a:lnTo>
                  <a:lnTo>
                    <a:pt x="26761" y="65178"/>
                  </a:lnTo>
                  <a:lnTo>
                    <a:pt x="7071" y="108898"/>
                  </a:lnTo>
                  <a:lnTo>
                    <a:pt x="0" y="159257"/>
                  </a:lnTo>
                  <a:lnTo>
                    <a:pt x="7071" y="209617"/>
                  </a:lnTo>
                  <a:lnTo>
                    <a:pt x="26761" y="253337"/>
                  </a:lnTo>
                  <a:lnTo>
                    <a:pt x="56784" y="287804"/>
                  </a:lnTo>
                  <a:lnTo>
                    <a:pt x="94853" y="310402"/>
                  </a:lnTo>
                  <a:lnTo>
                    <a:pt x="138684" y="318516"/>
                  </a:lnTo>
                  <a:lnTo>
                    <a:pt x="182514" y="310402"/>
                  </a:lnTo>
                  <a:lnTo>
                    <a:pt x="220583" y="287804"/>
                  </a:lnTo>
                  <a:lnTo>
                    <a:pt x="250606" y="253337"/>
                  </a:lnTo>
                  <a:lnTo>
                    <a:pt x="270296" y="209617"/>
                  </a:lnTo>
                  <a:lnTo>
                    <a:pt x="277367" y="159257"/>
                  </a:lnTo>
                  <a:lnTo>
                    <a:pt x="270296" y="108898"/>
                  </a:lnTo>
                  <a:lnTo>
                    <a:pt x="250606" y="65178"/>
                  </a:lnTo>
                  <a:lnTo>
                    <a:pt x="220583" y="30711"/>
                  </a:lnTo>
                  <a:lnTo>
                    <a:pt x="182514" y="8113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395465" y="5220462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7"/>
                  </a:moveTo>
                  <a:lnTo>
                    <a:pt x="7071" y="108898"/>
                  </a:lnTo>
                  <a:lnTo>
                    <a:pt x="26761" y="65178"/>
                  </a:lnTo>
                  <a:lnTo>
                    <a:pt x="56784" y="30711"/>
                  </a:lnTo>
                  <a:lnTo>
                    <a:pt x="94853" y="8113"/>
                  </a:lnTo>
                  <a:lnTo>
                    <a:pt x="138684" y="0"/>
                  </a:lnTo>
                  <a:lnTo>
                    <a:pt x="182514" y="8113"/>
                  </a:lnTo>
                  <a:lnTo>
                    <a:pt x="220583" y="30711"/>
                  </a:lnTo>
                  <a:lnTo>
                    <a:pt x="250606" y="65178"/>
                  </a:lnTo>
                  <a:lnTo>
                    <a:pt x="270296" y="108898"/>
                  </a:lnTo>
                  <a:lnTo>
                    <a:pt x="277367" y="159257"/>
                  </a:lnTo>
                  <a:lnTo>
                    <a:pt x="270296" y="209617"/>
                  </a:lnTo>
                  <a:lnTo>
                    <a:pt x="250606" y="253337"/>
                  </a:lnTo>
                  <a:lnTo>
                    <a:pt x="220583" y="287804"/>
                  </a:lnTo>
                  <a:lnTo>
                    <a:pt x="182514" y="310402"/>
                  </a:lnTo>
                  <a:lnTo>
                    <a:pt x="138684" y="318516"/>
                  </a:lnTo>
                  <a:lnTo>
                    <a:pt x="94853" y="310402"/>
                  </a:lnTo>
                  <a:lnTo>
                    <a:pt x="56784" y="287804"/>
                  </a:lnTo>
                  <a:lnTo>
                    <a:pt x="26761" y="253337"/>
                  </a:lnTo>
                  <a:lnTo>
                    <a:pt x="7071" y="20961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435597" y="527164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96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798564" y="5567171"/>
            <a:ext cx="300355" cy="341630"/>
            <a:chOff x="6798564" y="5567171"/>
            <a:chExt cx="300355" cy="341630"/>
          </a:xfrm>
        </p:grpSpPr>
        <p:sp>
          <p:nvSpPr>
            <p:cNvPr id="43" name="object 43"/>
            <p:cNvSpPr/>
            <p:nvPr/>
          </p:nvSpPr>
          <p:spPr>
            <a:xfrm>
              <a:off x="6809994" y="5578601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3" y="0"/>
                  </a:moveTo>
                  <a:lnTo>
                    <a:pt x="94853" y="8118"/>
                  </a:lnTo>
                  <a:lnTo>
                    <a:pt x="56784" y="30726"/>
                  </a:lnTo>
                  <a:lnTo>
                    <a:pt x="26761" y="65200"/>
                  </a:lnTo>
                  <a:lnTo>
                    <a:pt x="7071" y="108918"/>
                  </a:lnTo>
                  <a:lnTo>
                    <a:pt x="0" y="159258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3" y="318516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7" y="159258"/>
                  </a:lnTo>
                  <a:lnTo>
                    <a:pt x="270296" y="108918"/>
                  </a:lnTo>
                  <a:lnTo>
                    <a:pt x="250606" y="65200"/>
                  </a:lnTo>
                  <a:lnTo>
                    <a:pt x="220583" y="30726"/>
                  </a:lnTo>
                  <a:lnTo>
                    <a:pt x="182514" y="8118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809994" y="5578601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8"/>
                  </a:moveTo>
                  <a:lnTo>
                    <a:pt x="7071" y="108918"/>
                  </a:lnTo>
                  <a:lnTo>
                    <a:pt x="26761" y="65200"/>
                  </a:lnTo>
                  <a:lnTo>
                    <a:pt x="56784" y="30726"/>
                  </a:lnTo>
                  <a:lnTo>
                    <a:pt x="94853" y="8118"/>
                  </a:lnTo>
                  <a:lnTo>
                    <a:pt x="138683" y="0"/>
                  </a:lnTo>
                  <a:lnTo>
                    <a:pt x="182514" y="8118"/>
                  </a:lnTo>
                  <a:lnTo>
                    <a:pt x="220583" y="30726"/>
                  </a:lnTo>
                  <a:lnTo>
                    <a:pt x="250606" y="65200"/>
                  </a:lnTo>
                  <a:lnTo>
                    <a:pt x="270296" y="108918"/>
                  </a:lnTo>
                  <a:lnTo>
                    <a:pt x="277367" y="159258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3" y="318516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851142" y="5629757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99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978652" y="5577840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5" h="318770">
                <a:moveTo>
                  <a:pt x="138684" y="0"/>
                </a:moveTo>
                <a:lnTo>
                  <a:pt x="94853" y="8118"/>
                </a:lnTo>
                <a:lnTo>
                  <a:pt x="56784" y="30726"/>
                </a:lnTo>
                <a:lnTo>
                  <a:pt x="26761" y="65200"/>
                </a:lnTo>
                <a:lnTo>
                  <a:pt x="7071" y="108918"/>
                </a:lnTo>
                <a:lnTo>
                  <a:pt x="0" y="159258"/>
                </a:lnTo>
                <a:lnTo>
                  <a:pt x="7071" y="209597"/>
                </a:lnTo>
                <a:lnTo>
                  <a:pt x="26761" y="253315"/>
                </a:lnTo>
                <a:lnTo>
                  <a:pt x="56784" y="287789"/>
                </a:lnTo>
                <a:lnTo>
                  <a:pt x="94853" y="310397"/>
                </a:lnTo>
                <a:lnTo>
                  <a:pt x="138684" y="318516"/>
                </a:lnTo>
                <a:lnTo>
                  <a:pt x="182514" y="310397"/>
                </a:lnTo>
                <a:lnTo>
                  <a:pt x="220583" y="287789"/>
                </a:lnTo>
                <a:lnTo>
                  <a:pt x="250606" y="253315"/>
                </a:lnTo>
                <a:lnTo>
                  <a:pt x="270296" y="209597"/>
                </a:lnTo>
                <a:lnTo>
                  <a:pt x="277368" y="159258"/>
                </a:lnTo>
                <a:lnTo>
                  <a:pt x="270296" y="108918"/>
                </a:lnTo>
                <a:lnTo>
                  <a:pt x="250606" y="65200"/>
                </a:lnTo>
                <a:lnTo>
                  <a:pt x="220583" y="30726"/>
                </a:lnTo>
                <a:lnTo>
                  <a:pt x="182514" y="8118"/>
                </a:lnTo>
                <a:lnTo>
                  <a:pt x="138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019927" y="5629757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175247" y="5995415"/>
            <a:ext cx="300355" cy="341630"/>
            <a:chOff x="6175247" y="5995415"/>
            <a:chExt cx="300355" cy="341630"/>
          </a:xfrm>
        </p:grpSpPr>
        <p:sp>
          <p:nvSpPr>
            <p:cNvPr id="49" name="object 49"/>
            <p:cNvSpPr/>
            <p:nvPr/>
          </p:nvSpPr>
          <p:spPr>
            <a:xfrm>
              <a:off x="6186677" y="6006845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4" y="0"/>
                  </a:moveTo>
                  <a:lnTo>
                    <a:pt x="94853" y="8118"/>
                  </a:lnTo>
                  <a:lnTo>
                    <a:pt x="56784" y="30726"/>
                  </a:lnTo>
                  <a:lnTo>
                    <a:pt x="26761" y="65200"/>
                  </a:lnTo>
                  <a:lnTo>
                    <a:pt x="7071" y="108918"/>
                  </a:lnTo>
                  <a:lnTo>
                    <a:pt x="0" y="159257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4" y="318515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8" y="159257"/>
                  </a:lnTo>
                  <a:lnTo>
                    <a:pt x="270296" y="108918"/>
                  </a:lnTo>
                  <a:lnTo>
                    <a:pt x="250606" y="65200"/>
                  </a:lnTo>
                  <a:lnTo>
                    <a:pt x="220583" y="30726"/>
                  </a:lnTo>
                  <a:lnTo>
                    <a:pt x="182514" y="8118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186677" y="6006845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7"/>
                  </a:moveTo>
                  <a:lnTo>
                    <a:pt x="7071" y="108918"/>
                  </a:lnTo>
                  <a:lnTo>
                    <a:pt x="26761" y="65200"/>
                  </a:lnTo>
                  <a:lnTo>
                    <a:pt x="56784" y="30726"/>
                  </a:lnTo>
                  <a:lnTo>
                    <a:pt x="94853" y="8118"/>
                  </a:lnTo>
                  <a:lnTo>
                    <a:pt x="138684" y="0"/>
                  </a:lnTo>
                  <a:lnTo>
                    <a:pt x="182514" y="8118"/>
                  </a:lnTo>
                  <a:lnTo>
                    <a:pt x="220583" y="30726"/>
                  </a:lnTo>
                  <a:lnTo>
                    <a:pt x="250606" y="65200"/>
                  </a:lnTo>
                  <a:lnTo>
                    <a:pt x="270296" y="108918"/>
                  </a:lnTo>
                  <a:lnTo>
                    <a:pt x="277368" y="159257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4" y="318515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227445" y="6058001"/>
            <a:ext cx="196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70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649467" y="6006084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5" h="318770">
                <a:moveTo>
                  <a:pt x="138684" y="0"/>
                </a:moveTo>
                <a:lnTo>
                  <a:pt x="94853" y="8118"/>
                </a:lnTo>
                <a:lnTo>
                  <a:pt x="56784" y="30726"/>
                </a:lnTo>
                <a:lnTo>
                  <a:pt x="26761" y="65200"/>
                </a:lnTo>
                <a:lnTo>
                  <a:pt x="7071" y="108918"/>
                </a:lnTo>
                <a:lnTo>
                  <a:pt x="0" y="159257"/>
                </a:lnTo>
                <a:lnTo>
                  <a:pt x="7071" y="209597"/>
                </a:lnTo>
                <a:lnTo>
                  <a:pt x="26761" y="253315"/>
                </a:lnTo>
                <a:lnTo>
                  <a:pt x="56784" y="287789"/>
                </a:lnTo>
                <a:lnTo>
                  <a:pt x="94853" y="310397"/>
                </a:lnTo>
                <a:lnTo>
                  <a:pt x="138684" y="318515"/>
                </a:lnTo>
                <a:lnTo>
                  <a:pt x="182514" y="310397"/>
                </a:lnTo>
                <a:lnTo>
                  <a:pt x="220583" y="287789"/>
                </a:lnTo>
                <a:lnTo>
                  <a:pt x="250606" y="253315"/>
                </a:lnTo>
                <a:lnTo>
                  <a:pt x="270296" y="209597"/>
                </a:lnTo>
                <a:lnTo>
                  <a:pt x="277368" y="159257"/>
                </a:lnTo>
                <a:lnTo>
                  <a:pt x="270296" y="108918"/>
                </a:lnTo>
                <a:lnTo>
                  <a:pt x="250606" y="65200"/>
                </a:lnTo>
                <a:lnTo>
                  <a:pt x="220583" y="30726"/>
                </a:lnTo>
                <a:lnTo>
                  <a:pt x="182514" y="8118"/>
                </a:lnTo>
                <a:lnTo>
                  <a:pt x="1386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690996" y="6058001"/>
            <a:ext cx="196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54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658100" y="5253228"/>
            <a:ext cx="751840" cy="859790"/>
            <a:chOff x="7658100" y="5253228"/>
            <a:chExt cx="751840" cy="859790"/>
          </a:xfrm>
        </p:grpSpPr>
        <p:sp>
          <p:nvSpPr>
            <p:cNvPr id="55" name="object 55"/>
            <p:cNvSpPr/>
            <p:nvPr/>
          </p:nvSpPr>
          <p:spPr>
            <a:xfrm>
              <a:off x="7669529" y="5424678"/>
              <a:ext cx="728980" cy="676910"/>
            </a:xfrm>
            <a:custGeom>
              <a:avLst/>
              <a:gdLst/>
              <a:ahLst/>
              <a:cxnLst/>
              <a:rect l="l" t="t" r="r" b="b"/>
              <a:pathLst>
                <a:path w="728979" h="676910">
                  <a:moveTo>
                    <a:pt x="486155" y="0"/>
                  </a:moveTo>
                  <a:lnTo>
                    <a:pt x="728472" y="278892"/>
                  </a:lnTo>
                </a:path>
                <a:path w="728979" h="676910">
                  <a:moveTo>
                    <a:pt x="0" y="437388"/>
                  </a:moveTo>
                  <a:lnTo>
                    <a:pt x="140208" y="676656"/>
                  </a:lnTo>
                </a:path>
                <a:path w="728979" h="676910">
                  <a:moveTo>
                    <a:pt x="278892" y="39624"/>
                  </a:moveTo>
                  <a:lnTo>
                    <a:pt x="0" y="278892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913370" y="5264658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137922" y="0"/>
                  </a:moveTo>
                  <a:lnTo>
                    <a:pt x="94317" y="8113"/>
                  </a:lnTo>
                  <a:lnTo>
                    <a:pt x="56455" y="30711"/>
                  </a:lnTo>
                  <a:lnTo>
                    <a:pt x="26602" y="65178"/>
                  </a:lnTo>
                  <a:lnTo>
                    <a:pt x="7028" y="108898"/>
                  </a:lnTo>
                  <a:lnTo>
                    <a:pt x="0" y="159257"/>
                  </a:lnTo>
                  <a:lnTo>
                    <a:pt x="7028" y="209617"/>
                  </a:lnTo>
                  <a:lnTo>
                    <a:pt x="26602" y="253337"/>
                  </a:lnTo>
                  <a:lnTo>
                    <a:pt x="56455" y="287804"/>
                  </a:lnTo>
                  <a:lnTo>
                    <a:pt x="94317" y="310402"/>
                  </a:lnTo>
                  <a:lnTo>
                    <a:pt x="137922" y="318515"/>
                  </a:lnTo>
                  <a:lnTo>
                    <a:pt x="181526" y="310402"/>
                  </a:lnTo>
                  <a:lnTo>
                    <a:pt x="219388" y="287804"/>
                  </a:lnTo>
                  <a:lnTo>
                    <a:pt x="249241" y="253337"/>
                  </a:lnTo>
                  <a:lnTo>
                    <a:pt x="268815" y="209617"/>
                  </a:lnTo>
                  <a:lnTo>
                    <a:pt x="275844" y="159257"/>
                  </a:lnTo>
                  <a:lnTo>
                    <a:pt x="268815" y="108898"/>
                  </a:lnTo>
                  <a:lnTo>
                    <a:pt x="249241" y="65178"/>
                  </a:lnTo>
                  <a:lnTo>
                    <a:pt x="219388" y="30711"/>
                  </a:lnTo>
                  <a:lnTo>
                    <a:pt x="181526" y="8113"/>
                  </a:lnTo>
                  <a:lnTo>
                    <a:pt x="137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913370" y="5264658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0" y="159257"/>
                  </a:moveTo>
                  <a:lnTo>
                    <a:pt x="7028" y="108898"/>
                  </a:lnTo>
                  <a:lnTo>
                    <a:pt x="26602" y="65178"/>
                  </a:lnTo>
                  <a:lnTo>
                    <a:pt x="56455" y="30711"/>
                  </a:lnTo>
                  <a:lnTo>
                    <a:pt x="94317" y="8113"/>
                  </a:lnTo>
                  <a:lnTo>
                    <a:pt x="137922" y="0"/>
                  </a:lnTo>
                  <a:lnTo>
                    <a:pt x="181526" y="8113"/>
                  </a:lnTo>
                  <a:lnTo>
                    <a:pt x="219388" y="30711"/>
                  </a:lnTo>
                  <a:lnTo>
                    <a:pt x="249241" y="65178"/>
                  </a:lnTo>
                  <a:lnTo>
                    <a:pt x="268815" y="108898"/>
                  </a:lnTo>
                  <a:lnTo>
                    <a:pt x="275844" y="159257"/>
                  </a:lnTo>
                  <a:lnTo>
                    <a:pt x="268815" y="209617"/>
                  </a:lnTo>
                  <a:lnTo>
                    <a:pt x="249241" y="253337"/>
                  </a:lnTo>
                  <a:lnTo>
                    <a:pt x="219388" y="287804"/>
                  </a:lnTo>
                  <a:lnTo>
                    <a:pt x="181526" y="310402"/>
                  </a:lnTo>
                  <a:lnTo>
                    <a:pt x="137922" y="318515"/>
                  </a:lnTo>
                  <a:lnTo>
                    <a:pt x="94317" y="310402"/>
                  </a:lnTo>
                  <a:lnTo>
                    <a:pt x="56455" y="287804"/>
                  </a:lnTo>
                  <a:lnTo>
                    <a:pt x="26602" y="253337"/>
                  </a:lnTo>
                  <a:lnTo>
                    <a:pt x="7028" y="20961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953247" y="531609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96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316468" y="5611367"/>
            <a:ext cx="300355" cy="341630"/>
            <a:chOff x="8316468" y="5611367"/>
            <a:chExt cx="300355" cy="341630"/>
          </a:xfrm>
        </p:grpSpPr>
        <p:sp>
          <p:nvSpPr>
            <p:cNvPr id="60" name="object 60"/>
            <p:cNvSpPr/>
            <p:nvPr/>
          </p:nvSpPr>
          <p:spPr>
            <a:xfrm>
              <a:off x="8327898" y="5622797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3" y="0"/>
                  </a:moveTo>
                  <a:lnTo>
                    <a:pt x="94853" y="8118"/>
                  </a:lnTo>
                  <a:lnTo>
                    <a:pt x="56784" y="30726"/>
                  </a:lnTo>
                  <a:lnTo>
                    <a:pt x="26761" y="65200"/>
                  </a:lnTo>
                  <a:lnTo>
                    <a:pt x="7071" y="108918"/>
                  </a:lnTo>
                  <a:lnTo>
                    <a:pt x="0" y="159257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3" y="318515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8" y="159257"/>
                  </a:lnTo>
                  <a:lnTo>
                    <a:pt x="270296" y="108918"/>
                  </a:lnTo>
                  <a:lnTo>
                    <a:pt x="250606" y="65200"/>
                  </a:lnTo>
                  <a:lnTo>
                    <a:pt x="220583" y="30726"/>
                  </a:lnTo>
                  <a:lnTo>
                    <a:pt x="182514" y="8118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327898" y="5622797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7"/>
                  </a:moveTo>
                  <a:lnTo>
                    <a:pt x="7071" y="108918"/>
                  </a:lnTo>
                  <a:lnTo>
                    <a:pt x="26761" y="65200"/>
                  </a:lnTo>
                  <a:lnTo>
                    <a:pt x="56784" y="30726"/>
                  </a:lnTo>
                  <a:lnTo>
                    <a:pt x="94853" y="8118"/>
                  </a:lnTo>
                  <a:lnTo>
                    <a:pt x="138683" y="0"/>
                  </a:lnTo>
                  <a:lnTo>
                    <a:pt x="182514" y="8118"/>
                  </a:lnTo>
                  <a:lnTo>
                    <a:pt x="220583" y="30726"/>
                  </a:lnTo>
                  <a:lnTo>
                    <a:pt x="250606" y="65200"/>
                  </a:lnTo>
                  <a:lnTo>
                    <a:pt x="270296" y="108918"/>
                  </a:lnTo>
                  <a:lnTo>
                    <a:pt x="277368" y="159257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3" y="318515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8369045" y="5674258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99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496556" y="5622035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5" h="318770">
                <a:moveTo>
                  <a:pt x="138684" y="0"/>
                </a:moveTo>
                <a:lnTo>
                  <a:pt x="94853" y="8118"/>
                </a:lnTo>
                <a:lnTo>
                  <a:pt x="56784" y="30726"/>
                </a:lnTo>
                <a:lnTo>
                  <a:pt x="26761" y="65200"/>
                </a:lnTo>
                <a:lnTo>
                  <a:pt x="7071" y="108918"/>
                </a:lnTo>
                <a:lnTo>
                  <a:pt x="0" y="159257"/>
                </a:lnTo>
                <a:lnTo>
                  <a:pt x="7071" y="209597"/>
                </a:lnTo>
                <a:lnTo>
                  <a:pt x="26761" y="253315"/>
                </a:lnTo>
                <a:lnTo>
                  <a:pt x="56784" y="287789"/>
                </a:lnTo>
                <a:lnTo>
                  <a:pt x="94853" y="310397"/>
                </a:lnTo>
                <a:lnTo>
                  <a:pt x="138684" y="318516"/>
                </a:lnTo>
                <a:lnTo>
                  <a:pt x="182514" y="310397"/>
                </a:lnTo>
                <a:lnTo>
                  <a:pt x="220583" y="287789"/>
                </a:lnTo>
                <a:lnTo>
                  <a:pt x="250606" y="253315"/>
                </a:lnTo>
                <a:lnTo>
                  <a:pt x="270296" y="209597"/>
                </a:lnTo>
                <a:lnTo>
                  <a:pt x="277368" y="159257"/>
                </a:lnTo>
                <a:lnTo>
                  <a:pt x="270296" y="108918"/>
                </a:lnTo>
                <a:lnTo>
                  <a:pt x="250606" y="65200"/>
                </a:lnTo>
                <a:lnTo>
                  <a:pt x="220583" y="30726"/>
                </a:lnTo>
                <a:lnTo>
                  <a:pt x="182514" y="8118"/>
                </a:lnTo>
                <a:lnTo>
                  <a:pt x="138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7537831" y="5674258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7693152" y="6039611"/>
            <a:ext cx="300355" cy="341630"/>
            <a:chOff x="7693152" y="6039611"/>
            <a:chExt cx="300355" cy="341630"/>
          </a:xfrm>
        </p:grpSpPr>
        <p:sp>
          <p:nvSpPr>
            <p:cNvPr id="66" name="object 66"/>
            <p:cNvSpPr/>
            <p:nvPr/>
          </p:nvSpPr>
          <p:spPr>
            <a:xfrm>
              <a:off x="7704582" y="6051041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4" y="0"/>
                  </a:moveTo>
                  <a:lnTo>
                    <a:pt x="94853" y="8118"/>
                  </a:lnTo>
                  <a:lnTo>
                    <a:pt x="56784" y="30726"/>
                  </a:lnTo>
                  <a:lnTo>
                    <a:pt x="26761" y="65200"/>
                  </a:lnTo>
                  <a:lnTo>
                    <a:pt x="7071" y="108918"/>
                  </a:lnTo>
                  <a:lnTo>
                    <a:pt x="0" y="159258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4" y="318516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8" y="159258"/>
                  </a:lnTo>
                  <a:lnTo>
                    <a:pt x="270296" y="108918"/>
                  </a:lnTo>
                  <a:lnTo>
                    <a:pt x="250606" y="65200"/>
                  </a:lnTo>
                  <a:lnTo>
                    <a:pt x="220583" y="30726"/>
                  </a:lnTo>
                  <a:lnTo>
                    <a:pt x="182514" y="8118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704582" y="6051041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8"/>
                  </a:moveTo>
                  <a:lnTo>
                    <a:pt x="7071" y="108918"/>
                  </a:lnTo>
                  <a:lnTo>
                    <a:pt x="26761" y="65200"/>
                  </a:lnTo>
                  <a:lnTo>
                    <a:pt x="56784" y="30726"/>
                  </a:lnTo>
                  <a:lnTo>
                    <a:pt x="94853" y="8118"/>
                  </a:lnTo>
                  <a:lnTo>
                    <a:pt x="138684" y="0"/>
                  </a:lnTo>
                  <a:lnTo>
                    <a:pt x="182514" y="8118"/>
                  </a:lnTo>
                  <a:lnTo>
                    <a:pt x="220583" y="30726"/>
                  </a:lnTo>
                  <a:lnTo>
                    <a:pt x="250606" y="65200"/>
                  </a:lnTo>
                  <a:lnTo>
                    <a:pt x="270296" y="108918"/>
                  </a:lnTo>
                  <a:lnTo>
                    <a:pt x="277368" y="159258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4" y="318516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7745348" y="610250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70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2374392" y="5289803"/>
            <a:ext cx="1027430" cy="899160"/>
            <a:chOff x="2374392" y="5289803"/>
            <a:chExt cx="1027430" cy="899160"/>
          </a:xfrm>
        </p:grpSpPr>
        <p:sp>
          <p:nvSpPr>
            <p:cNvPr id="70" name="object 70"/>
            <p:cNvSpPr/>
            <p:nvPr/>
          </p:nvSpPr>
          <p:spPr>
            <a:xfrm>
              <a:off x="2385822" y="5461253"/>
              <a:ext cx="1004569" cy="716280"/>
            </a:xfrm>
            <a:custGeom>
              <a:avLst/>
              <a:gdLst/>
              <a:ahLst/>
              <a:cxnLst/>
              <a:rect l="l" t="t" r="r" b="b"/>
              <a:pathLst>
                <a:path w="1004570" h="716279">
                  <a:moveTo>
                    <a:pt x="899160" y="477012"/>
                  </a:moveTo>
                  <a:lnTo>
                    <a:pt x="1004315" y="716280"/>
                  </a:lnTo>
                </a:path>
                <a:path w="1004570" h="716279">
                  <a:moveTo>
                    <a:pt x="484631" y="0"/>
                  </a:moveTo>
                  <a:lnTo>
                    <a:pt x="726947" y="277368"/>
                  </a:lnTo>
                </a:path>
                <a:path w="1004570" h="716279">
                  <a:moveTo>
                    <a:pt x="726947" y="477012"/>
                  </a:moveTo>
                  <a:lnTo>
                    <a:pt x="588263" y="716280"/>
                  </a:lnTo>
                </a:path>
                <a:path w="1004570" h="716279">
                  <a:moveTo>
                    <a:pt x="277367" y="39624"/>
                  </a:moveTo>
                  <a:lnTo>
                    <a:pt x="0" y="277368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628138" y="5301233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138684" y="0"/>
                  </a:moveTo>
                  <a:lnTo>
                    <a:pt x="94853" y="8113"/>
                  </a:lnTo>
                  <a:lnTo>
                    <a:pt x="56784" y="30711"/>
                  </a:lnTo>
                  <a:lnTo>
                    <a:pt x="26761" y="65178"/>
                  </a:lnTo>
                  <a:lnTo>
                    <a:pt x="7071" y="108898"/>
                  </a:lnTo>
                  <a:lnTo>
                    <a:pt x="0" y="159257"/>
                  </a:lnTo>
                  <a:lnTo>
                    <a:pt x="7071" y="209617"/>
                  </a:lnTo>
                  <a:lnTo>
                    <a:pt x="26761" y="253337"/>
                  </a:lnTo>
                  <a:lnTo>
                    <a:pt x="56784" y="287804"/>
                  </a:lnTo>
                  <a:lnTo>
                    <a:pt x="94853" y="310402"/>
                  </a:lnTo>
                  <a:lnTo>
                    <a:pt x="138684" y="318515"/>
                  </a:lnTo>
                  <a:lnTo>
                    <a:pt x="182514" y="310402"/>
                  </a:lnTo>
                  <a:lnTo>
                    <a:pt x="220583" y="287804"/>
                  </a:lnTo>
                  <a:lnTo>
                    <a:pt x="250606" y="253337"/>
                  </a:lnTo>
                  <a:lnTo>
                    <a:pt x="270296" y="209617"/>
                  </a:lnTo>
                  <a:lnTo>
                    <a:pt x="277368" y="159257"/>
                  </a:lnTo>
                  <a:lnTo>
                    <a:pt x="270296" y="108898"/>
                  </a:lnTo>
                  <a:lnTo>
                    <a:pt x="250606" y="65178"/>
                  </a:lnTo>
                  <a:lnTo>
                    <a:pt x="220583" y="30711"/>
                  </a:lnTo>
                  <a:lnTo>
                    <a:pt x="182514" y="8113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628138" y="5301233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0" y="159257"/>
                  </a:moveTo>
                  <a:lnTo>
                    <a:pt x="7071" y="108898"/>
                  </a:lnTo>
                  <a:lnTo>
                    <a:pt x="26761" y="65178"/>
                  </a:lnTo>
                  <a:lnTo>
                    <a:pt x="56784" y="30711"/>
                  </a:lnTo>
                  <a:lnTo>
                    <a:pt x="94853" y="8113"/>
                  </a:lnTo>
                  <a:lnTo>
                    <a:pt x="138684" y="0"/>
                  </a:lnTo>
                  <a:lnTo>
                    <a:pt x="182514" y="8113"/>
                  </a:lnTo>
                  <a:lnTo>
                    <a:pt x="220583" y="30711"/>
                  </a:lnTo>
                  <a:lnTo>
                    <a:pt x="250606" y="65178"/>
                  </a:lnTo>
                  <a:lnTo>
                    <a:pt x="270296" y="108898"/>
                  </a:lnTo>
                  <a:lnTo>
                    <a:pt x="277368" y="159257"/>
                  </a:lnTo>
                  <a:lnTo>
                    <a:pt x="270296" y="209617"/>
                  </a:lnTo>
                  <a:lnTo>
                    <a:pt x="250606" y="253337"/>
                  </a:lnTo>
                  <a:lnTo>
                    <a:pt x="220583" y="287804"/>
                  </a:lnTo>
                  <a:lnTo>
                    <a:pt x="182514" y="310402"/>
                  </a:lnTo>
                  <a:lnTo>
                    <a:pt x="138684" y="318515"/>
                  </a:lnTo>
                  <a:lnTo>
                    <a:pt x="94853" y="310402"/>
                  </a:lnTo>
                  <a:lnTo>
                    <a:pt x="56784" y="287804"/>
                  </a:lnTo>
                  <a:lnTo>
                    <a:pt x="26761" y="253337"/>
                  </a:lnTo>
                  <a:lnTo>
                    <a:pt x="7071" y="20961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1137310" y="5352669"/>
            <a:ext cx="1726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43050" algn="l"/>
              </a:tabLst>
            </a:pPr>
            <a:r>
              <a:rPr sz="1800" b="1" spc="-7" baseline="4629" dirty="0">
                <a:solidFill>
                  <a:srgbClr val="FFFFFF"/>
                </a:solidFill>
                <a:latin typeface="Arial"/>
                <a:cs typeface="Arial"/>
              </a:rPr>
              <a:t>61	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3031235" y="5647944"/>
            <a:ext cx="300355" cy="341630"/>
            <a:chOff x="3031235" y="5647944"/>
            <a:chExt cx="300355" cy="341630"/>
          </a:xfrm>
        </p:grpSpPr>
        <p:sp>
          <p:nvSpPr>
            <p:cNvPr id="75" name="object 75"/>
            <p:cNvSpPr/>
            <p:nvPr/>
          </p:nvSpPr>
          <p:spPr>
            <a:xfrm>
              <a:off x="3042665" y="5659374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3" y="0"/>
                  </a:moveTo>
                  <a:lnTo>
                    <a:pt x="94853" y="8118"/>
                  </a:lnTo>
                  <a:lnTo>
                    <a:pt x="56784" y="30726"/>
                  </a:lnTo>
                  <a:lnTo>
                    <a:pt x="26761" y="65200"/>
                  </a:lnTo>
                  <a:lnTo>
                    <a:pt x="7071" y="108918"/>
                  </a:lnTo>
                  <a:lnTo>
                    <a:pt x="0" y="159257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3" y="318516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8" y="159257"/>
                  </a:lnTo>
                  <a:lnTo>
                    <a:pt x="270296" y="108918"/>
                  </a:lnTo>
                  <a:lnTo>
                    <a:pt x="250606" y="65200"/>
                  </a:lnTo>
                  <a:lnTo>
                    <a:pt x="220583" y="30726"/>
                  </a:lnTo>
                  <a:lnTo>
                    <a:pt x="182514" y="8118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042665" y="5659374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7"/>
                  </a:moveTo>
                  <a:lnTo>
                    <a:pt x="7071" y="108918"/>
                  </a:lnTo>
                  <a:lnTo>
                    <a:pt x="26761" y="65200"/>
                  </a:lnTo>
                  <a:lnTo>
                    <a:pt x="56784" y="30726"/>
                  </a:lnTo>
                  <a:lnTo>
                    <a:pt x="94853" y="8118"/>
                  </a:lnTo>
                  <a:lnTo>
                    <a:pt x="138683" y="0"/>
                  </a:lnTo>
                  <a:lnTo>
                    <a:pt x="182514" y="8118"/>
                  </a:lnTo>
                  <a:lnTo>
                    <a:pt x="220583" y="30726"/>
                  </a:lnTo>
                  <a:lnTo>
                    <a:pt x="250606" y="65200"/>
                  </a:lnTo>
                  <a:lnTo>
                    <a:pt x="270296" y="108918"/>
                  </a:lnTo>
                  <a:lnTo>
                    <a:pt x="277368" y="159257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3" y="318516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3083432" y="5710529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96</a:t>
            </a:r>
            <a:endParaRPr sz="12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211323" y="5658611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4" h="318770">
                <a:moveTo>
                  <a:pt x="138683" y="0"/>
                </a:moveTo>
                <a:lnTo>
                  <a:pt x="94853" y="8118"/>
                </a:lnTo>
                <a:lnTo>
                  <a:pt x="56784" y="30726"/>
                </a:lnTo>
                <a:lnTo>
                  <a:pt x="26761" y="65200"/>
                </a:lnTo>
                <a:lnTo>
                  <a:pt x="7071" y="108918"/>
                </a:lnTo>
                <a:lnTo>
                  <a:pt x="0" y="159257"/>
                </a:lnTo>
                <a:lnTo>
                  <a:pt x="7071" y="209597"/>
                </a:lnTo>
                <a:lnTo>
                  <a:pt x="26761" y="253315"/>
                </a:lnTo>
                <a:lnTo>
                  <a:pt x="56784" y="287789"/>
                </a:lnTo>
                <a:lnTo>
                  <a:pt x="94853" y="310397"/>
                </a:lnTo>
                <a:lnTo>
                  <a:pt x="138683" y="318516"/>
                </a:lnTo>
                <a:lnTo>
                  <a:pt x="182514" y="310397"/>
                </a:lnTo>
                <a:lnTo>
                  <a:pt x="220583" y="287789"/>
                </a:lnTo>
                <a:lnTo>
                  <a:pt x="250606" y="253315"/>
                </a:lnTo>
                <a:lnTo>
                  <a:pt x="270296" y="209597"/>
                </a:lnTo>
                <a:lnTo>
                  <a:pt x="277368" y="159257"/>
                </a:lnTo>
                <a:lnTo>
                  <a:pt x="270296" y="108918"/>
                </a:lnTo>
                <a:lnTo>
                  <a:pt x="250606" y="65200"/>
                </a:lnTo>
                <a:lnTo>
                  <a:pt x="220583" y="30726"/>
                </a:lnTo>
                <a:lnTo>
                  <a:pt x="182514" y="8118"/>
                </a:lnTo>
                <a:lnTo>
                  <a:pt x="1386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2057145" y="5463946"/>
            <a:ext cx="391795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  <a:p>
            <a:pPr marL="207010">
              <a:lnSpc>
                <a:spcPts val="1330"/>
              </a:lnSpc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54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3346703" y="6115811"/>
            <a:ext cx="299085" cy="340360"/>
            <a:chOff x="3346703" y="6115811"/>
            <a:chExt cx="299085" cy="340360"/>
          </a:xfrm>
        </p:grpSpPr>
        <p:sp>
          <p:nvSpPr>
            <p:cNvPr id="81" name="object 81"/>
            <p:cNvSpPr/>
            <p:nvPr/>
          </p:nvSpPr>
          <p:spPr>
            <a:xfrm>
              <a:off x="3358133" y="6127241"/>
              <a:ext cx="276225" cy="317500"/>
            </a:xfrm>
            <a:custGeom>
              <a:avLst/>
              <a:gdLst/>
              <a:ahLst/>
              <a:cxnLst/>
              <a:rect l="l" t="t" r="r" b="b"/>
              <a:pathLst>
                <a:path w="276225" h="317500">
                  <a:moveTo>
                    <a:pt x="137921" y="0"/>
                  </a:moveTo>
                  <a:lnTo>
                    <a:pt x="94317" y="8079"/>
                  </a:lnTo>
                  <a:lnTo>
                    <a:pt x="56455" y="30578"/>
                  </a:lnTo>
                  <a:lnTo>
                    <a:pt x="26602" y="64887"/>
                  </a:lnTo>
                  <a:lnTo>
                    <a:pt x="7028" y="108396"/>
                  </a:lnTo>
                  <a:lnTo>
                    <a:pt x="0" y="158496"/>
                  </a:lnTo>
                  <a:lnTo>
                    <a:pt x="7028" y="208590"/>
                  </a:lnTo>
                  <a:lnTo>
                    <a:pt x="26602" y="252098"/>
                  </a:lnTo>
                  <a:lnTo>
                    <a:pt x="56455" y="286409"/>
                  </a:lnTo>
                  <a:lnTo>
                    <a:pt x="94317" y="308911"/>
                  </a:lnTo>
                  <a:lnTo>
                    <a:pt x="137921" y="316992"/>
                  </a:lnTo>
                  <a:lnTo>
                    <a:pt x="181526" y="308911"/>
                  </a:lnTo>
                  <a:lnTo>
                    <a:pt x="219388" y="286409"/>
                  </a:lnTo>
                  <a:lnTo>
                    <a:pt x="249241" y="252098"/>
                  </a:lnTo>
                  <a:lnTo>
                    <a:pt x="268815" y="208590"/>
                  </a:lnTo>
                  <a:lnTo>
                    <a:pt x="275843" y="158496"/>
                  </a:lnTo>
                  <a:lnTo>
                    <a:pt x="268815" y="108396"/>
                  </a:lnTo>
                  <a:lnTo>
                    <a:pt x="249241" y="64887"/>
                  </a:lnTo>
                  <a:lnTo>
                    <a:pt x="219388" y="30578"/>
                  </a:lnTo>
                  <a:lnTo>
                    <a:pt x="181526" y="8079"/>
                  </a:lnTo>
                  <a:lnTo>
                    <a:pt x="1379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358133" y="6127241"/>
              <a:ext cx="276225" cy="317500"/>
            </a:xfrm>
            <a:custGeom>
              <a:avLst/>
              <a:gdLst/>
              <a:ahLst/>
              <a:cxnLst/>
              <a:rect l="l" t="t" r="r" b="b"/>
              <a:pathLst>
                <a:path w="276225" h="317500">
                  <a:moveTo>
                    <a:pt x="0" y="158496"/>
                  </a:moveTo>
                  <a:lnTo>
                    <a:pt x="7028" y="108396"/>
                  </a:lnTo>
                  <a:lnTo>
                    <a:pt x="26602" y="64887"/>
                  </a:lnTo>
                  <a:lnTo>
                    <a:pt x="56455" y="30578"/>
                  </a:lnTo>
                  <a:lnTo>
                    <a:pt x="94317" y="8079"/>
                  </a:lnTo>
                  <a:lnTo>
                    <a:pt x="137921" y="0"/>
                  </a:lnTo>
                  <a:lnTo>
                    <a:pt x="181526" y="8079"/>
                  </a:lnTo>
                  <a:lnTo>
                    <a:pt x="219388" y="30578"/>
                  </a:lnTo>
                  <a:lnTo>
                    <a:pt x="249241" y="64887"/>
                  </a:lnTo>
                  <a:lnTo>
                    <a:pt x="268815" y="108396"/>
                  </a:lnTo>
                  <a:lnTo>
                    <a:pt x="275843" y="158496"/>
                  </a:lnTo>
                  <a:lnTo>
                    <a:pt x="268815" y="208590"/>
                  </a:lnTo>
                  <a:lnTo>
                    <a:pt x="249241" y="252098"/>
                  </a:lnTo>
                  <a:lnTo>
                    <a:pt x="219388" y="286409"/>
                  </a:lnTo>
                  <a:lnTo>
                    <a:pt x="181526" y="308911"/>
                  </a:lnTo>
                  <a:lnTo>
                    <a:pt x="137921" y="316992"/>
                  </a:lnTo>
                  <a:lnTo>
                    <a:pt x="94317" y="308911"/>
                  </a:lnTo>
                  <a:lnTo>
                    <a:pt x="56455" y="286409"/>
                  </a:lnTo>
                  <a:lnTo>
                    <a:pt x="26602" y="252098"/>
                  </a:lnTo>
                  <a:lnTo>
                    <a:pt x="7028" y="208590"/>
                  </a:lnTo>
                  <a:lnTo>
                    <a:pt x="0" y="158496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3397758" y="6177483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99</a:t>
            </a:r>
            <a:endParaRPr sz="120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820923" y="6126479"/>
            <a:ext cx="276225" cy="317500"/>
          </a:xfrm>
          <a:custGeom>
            <a:avLst/>
            <a:gdLst/>
            <a:ahLst/>
            <a:cxnLst/>
            <a:rect l="l" t="t" r="r" b="b"/>
            <a:pathLst>
              <a:path w="276225" h="317500">
                <a:moveTo>
                  <a:pt x="137921" y="0"/>
                </a:moveTo>
                <a:lnTo>
                  <a:pt x="94317" y="8079"/>
                </a:lnTo>
                <a:lnTo>
                  <a:pt x="56455" y="30578"/>
                </a:lnTo>
                <a:lnTo>
                  <a:pt x="26602" y="64887"/>
                </a:lnTo>
                <a:lnTo>
                  <a:pt x="7028" y="108396"/>
                </a:lnTo>
                <a:lnTo>
                  <a:pt x="0" y="158496"/>
                </a:lnTo>
                <a:lnTo>
                  <a:pt x="7028" y="208590"/>
                </a:lnTo>
                <a:lnTo>
                  <a:pt x="26602" y="252098"/>
                </a:lnTo>
                <a:lnTo>
                  <a:pt x="56455" y="286409"/>
                </a:lnTo>
                <a:lnTo>
                  <a:pt x="94317" y="308911"/>
                </a:lnTo>
                <a:lnTo>
                  <a:pt x="137921" y="316992"/>
                </a:lnTo>
                <a:lnTo>
                  <a:pt x="181526" y="308911"/>
                </a:lnTo>
                <a:lnTo>
                  <a:pt x="219388" y="286409"/>
                </a:lnTo>
                <a:lnTo>
                  <a:pt x="249241" y="252098"/>
                </a:lnTo>
                <a:lnTo>
                  <a:pt x="268815" y="208590"/>
                </a:lnTo>
                <a:lnTo>
                  <a:pt x="275844" y="158496"/>
                </a:lnTo>
                <a:lnTo>
                  <a:pt x="268815" y="108396"/>
                </a:lnTo>
                <a:lnTo>
                  <a:pt x="249241" y="64887"/>
                </a:lnTo>
                <a:lnTo>
                  <a:pt x="219388" y="30578"/>
                </a:lnTo>
                <a:lnTo>
                  <a:pt x="181526" y="8079"/>
                </a:lnTo>
                <a:lnTo>
                  <a:pt x="137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2860929" y="6177483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70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868546" y="6027826"/>
            <a:ext cx="783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54 </a:t>
            </a:r>
            <a:r>
              <a:rPr sz="2700" b="1" baseline="-30864" dirty="0">
                <a:latin typeface="Arial"/>
                <a:cs typeface="Arial"/>
              </a:rPr>
              <a:t>X</a:t>
            </a:r>
            <a:r>
              <a:rPr sz="2700" b="1" spc="675" baseline="-30864" dirty="0"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70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441441" y="6183579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1165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AC0000"/>
                </a:solidFill>
              </a:rPr>
              <a:t>Ör</a:t>
            </a:r>
            <a:r>
              <a:rPr sz="3600" spc="10" dirty="0">
                <a:solidFill>
                  <a:srgbClr val="AC0000"/>
                </a:solidFill>
              </a:rPr>
              <a:t>n</a:t>
            </a:r>
            <a:r>
              <a:rPr sz="3600" dirty="0">
                <a:solidFill>
                  <a:srgbClr val="AC0000"/>
                </a:solidFill>
              </a:rPr>
              <a:t>ek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1789557"/>
            <a:ext cx="649605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Örnek: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Aşağıda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verilen red-black ağacından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30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nolu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düğümü 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siliniz.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91411" y="2348483"/>
            <a:ext cx="6768465" cy="1518285"/>
            <a:chOff x="1391411" y="2348483"/>
            <a:chExt cx="6768465" cy="1518285"/>
          </a:xfrm>
        </p:grpSpPr>
        <p:sp>
          <p:nvSpPr>
            <p:cNvPr id="5" name="object 5"/>
            <p:cNvSpPr/>
            <p:nvPr/>
          </p:nvSpPr>
          <p:spPr>
            <a:xfrm>
              <a:off x="1391411" y="2636519"/>
              <a:ext cx="2705100" cy="12298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97779" y="2348483"/>
              <a:ext cx="3061716" cy="14295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291076" y="625734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0442" y="4289297"/>
            <a:ext cx="6271260" cy="970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10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Adım1’i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uygula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X=kök.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X’i </a:t>
            </a:r>
            <a:r>
              <a:rPr sz="2000" spc="-40" dirty="0">
                <a:solidFill>
                  <a:srgbClr val="2F2F2F"/>
                </a:solidFill>
                <a:latin typeface="Calibri"/>
                <a:cs typeface="Calibri"/>
              </a:rPr>
              <a:t>,’i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uygun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çocuğa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taşı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X(30).</a:t>
            </a:r>
            <a:r>
              <a:rPr sz="2000" spc="-22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2F2F2F"/>
                </a:solidFill>
                <a:latin typeface="Calibri"/>
                <a:cs typeface="Calibri"/>
              </a:rPr>
              <a:t>Yeni</a:t>
            </a:r>
            <a:endParaRPr sz="2000">
              <a:latin typeface="Calibri"/>
              <a:cs typeface="Calibri"/>
            </a:endParaRPr>
          </a:p>
          <a:p>
            <a:pPr marL="427355">
              <a:lnSpc>
                <a:spcPct val="100000"/>
              </a:lnSpc>
            </a:pP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durum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Adım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2-A3’ü uygula.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Adım 3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ve 4’ü</a:t>
            </a:r>
            <a:r>
              <a:rPr sz="2000" spc="-7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uygula.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87042" y="5464861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90955" y="5210555"/>
            <a:ext cx="1027430" cy="899160"/>
            <a:chOff x="790955" y="5210555"/>
            <a:chExt cx="1027430" cy="899160"/>
          </a:xfrm>
        </p:grpSpPr>
        <p:sp>
          <p:nvSpPr>
            <p:cNvPr id="11" name="object 11"/>
            <p:cNvSpPr/>
            <p:nvPr/>
          </p:nvSpPr>
          <p:spPr>
            <a:xfrm>
              <a:off x="802385" y="5380481"/>
              <a:ext cx="1004569" cy="718185"/>
            </a:xfrm>
            <a:custGeom>
              <a:avLst/>
              <a:gdLst/>
              <a:ahLst/>
              <a:cxnLst/>
              <a:rect l="l" t="t" r="r" b="b"/>
              <a:pathLst>
                <a:path w="1004569" h="718185">
                  <a:moveTo>
                    <a:pt x="900683" y="478536"/>
                  </a:moveTo>
                  <a:lnTo>
                    <a:pt x="1004315" y="717804"/>
                  </a:lnTo>
                </a:path>
                <a:path w="1004569" h="718185">
                  <a:moveTo>
                    <a:pt x="486155" y="0"/>
                  </a:moveTo>
                  <a:lnTo>
                    <a:pt x="726948" y="277368"/>
                  </a:lnTo>
                </a:path>
                <a:path w="1004569" h="718185">
                  <a:moveTo>
                    <a:pt x="726948" y="478536"/>
                  </a:moveTo>
                  <a:lnTo>
                    <a:pt x="589788" y="717804"/>
                  </a:lnTo>
                </a:path>
                <a:path w="1004569" h="718185">
                  <a:moveTo>
                    <a:pt x="277367" y="39624"/>
                  </a:moveTo>
                  <a:lnTo>
                    <a:pt x="0" y="277368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4701" y="5221985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138684" y="0"/>
                  </a:moveTo>
                  <a:lnTo>
                    <a:pt x="94848" y="8113"/>
                  </a:lnTo>
                  <a:lnTo>
                    <a:pt x="56778" y="30711"/>
                  </a:lnTo>
                  <a:lnTo>
                    <a:pt x="26757" y="65178"/>
                  </a:lnTo>
                  <a:lnTo>
                    <a:pt x="7070" y="108898"/>
                  </a:lnTo>
                  <a:lnTo>
                    <a:pt x="0" y="159257"/>
                  </a:lnTo>
                  <a:lnTo>
                    <a:pt x="7070" y="209617"/>
                  </a:lnTo>
                  <a:lnTo>
                    <a:pt x="26757" y="253337"/>
                  </a:lnTo>
                  <a:lnTo>
                    <a:pt x="56778" y="287804"/>
                  </a:lnTo>
                  <a:lnTo>
                    <a:pt x="94848" y="310402"/>
                  </a:lnTo>
                  <a:lnTo>
                    <a:pt x="138684" y="318516"/>
                  </a:lnTo>
                  <a:lnTo>
                    <a:pt x="182519" y="310402"/>
                  </a:lnTo>
                  <a:lnTo>
                    <a:pt x="220589" y="287804"/>
                  </a:lnTo>
                  <a:lnTo>
                    <a:pt x="250610" y="253337"/>
                  </a:lnTo>
                  <a:lnTo>
                    <a:pt x="270297" y="209617"/>
                  </a:lnTo>
                  <a:lnTo>
                    <a:pt x="277367" y="159257"/>
                  </a:lnTo>
                  <a:lnTo>
                    <a:pt x="270297" y="108898"/>
                  </a:lnTo>
                  <a:lnTo>
                    <a:pt x="250610" y="65178"/>
                  </a:lnTo>
                  <a:lnTo>
                    <a:pt x="220589" y="30711"/>
                  </a:lnTo>
                  <a:lnTo>
                    <a:pt x="182519" y="8113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4701" y="5221985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0" y="159257"/>
                  </a:moveTo>
                  <a:lnTo>
                    <a:pt x="7070" y="108898"/>
                  </a:lnTo>
                  <a:lnTo>
                    <a:pt x="26757" y="65178"/>
                  </a:lnTo>
                  <a:lnTo>
                    <a:pt x="56778" y="30711"/>
                  </a:lnTo>
                  <a:lnTo>
                    <a:pt x="94848" y="8113"/>
                  </a:lnTo>
                  <a:lnTo>
                    <a:pt x="138684" y="0"/>
                  </a:lnTo>
                  <a:lnTo>
                    <a:pt x="182519" y="8113"/>
                  </a:lnTo>
                  <a:lnTo>
                    <a:pt x="220589" y="30711"/>
                  </a:lnTo>
                  <a:lnTo>
                    <a:pt x="250610" y="65178"/>
                  </a:lnTo>
                  <a:lnTo>
                    <a:pt x="270297" y="108898"/>
                  </a:lnTo>
                  <a:lnTo>
                    <a:pt x="277367" y="159257"/>
                  </a:lnTo>
                  <a:lnTo>
                    <a:pt x="270297" y="209617"/>
                  </a:lnTo>
                  <a:lnTo>
                    <a:pt x="250610" y="253337"/>
                  </a:lnTo>
                  <a:lnTo>
                    <a:pt x="220589" y="287804"/>
                  </a:lnTo>
                  <a:lnTo>
                    <a:pt x="182519" y="310402"/>
                  </a:lnTo>
                  <a:lnTo>
                    <a:pt x="138684" y="318516"/>
                  </a:lnTo>
                  <a:lnTo>
                    <a:pt x="94848" y="310402"/>
                  </a:lnTo>
                  <a:lnTo>
                    <a:pt x="56778" y="287804"/>
                  </a:lnTo>
                  <a:lnTo>
                    <a:pt x="26757" y="253337"/>
                  </a:lnTo>
                  <a:lnTo>
                    <a:pt x="7070" y="20961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84580" y="527253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449324" y="5568696"/>
            <a:ext cx="300355" cy="341630"/>
            <a:chOff x="1449324" y="5568696"/>
            <a:chExt cx="300355" cy="341630"/>
          </a:xfrm>
        </p:grpSpPr>
        <p:sp>
          <p:nvSpPr>
            <p:cNvPr id="16" name="object 16"/>
            <p:cNvSpPr/>
            <p:nvPr/>
          </p:nvSpPr>
          <p:spPr>
            <a:xfrm>
              <a:off x="1460754" y="5580126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138684" y="0"/>
                  </a:moveTo>
                  <a:lnTo>
                    <a:pt x="94853" y="8118"/>
                  </a:lnTo>
                  <a:lnTo>
                    <a:pt x="56784" y="30726"/>
                  </a:lnTo>
                  <a:lnTo>
                    <a:pt x="26761" y="65200"/>
                  </a:lnTo>
                  <a:lnTo>
                    <a:pt x="7071" y="108918"/>
                  </a:lnTo>
                  <a:lnTo>
                    <a:pt x="0" y="159258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4" y="318516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8" y="159258"/>
                  </a:lnTo>
                  <a:lnTo>
                    <a:pt x="270296" y="108918"/>
                  </a:lnTo>
                  <a:lnTo>
                    <a:pt x="250606" y="65200"/>
                  </a:lnTo>
                  <a:lnTo>
                    <a:pt x="220583" y="30726"/>
                  </a:lnTo>
                  <a:lnTo>
                    <a:pt x="182514" y="8118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60754" y="5580126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0" y="159258"/>
                  </a:moveTo>
                  <a:lnTo>
                    <a:pt x="7071" y="108918"/>
                  </a:lnTo>
                  <a:lnTo>
                    <a:pt x="26761" y="65200"/>
                  </a:lnTo>
                  <a:lnTo>
                    <a:pt x="56784" y="30726"/>
                  </a:lnTo>
                  <a:lnTo>
                    <a:pt x="94853" y="8118"/>
                  </a:lnTo>
                  <a:lnTo>
                    <a:pt x="138684" y="0"/>
                  </a:lnTo>
                  <a:lnTo>
                    <a:pt x="182514" y="8118"/>
                  </a:lnTo>
                  <a:lnTo>
                    <a:pt x="220583" y="30726"/>
                  </a:lnTo>
                  <a:lnTo>
                    <a:pt x="250606" y="65200"/>
                  </a:lnTo>
                  <a:lnTo>
                    <a:pt x="270296" y="108918"/>
                  </a:lnTo>
                  <a:lnTo>
                    <a:pt x="277368" y="159258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4" y="318516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00377" y="5630367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9412" y="5579364"/>
            <a:ext cx="276225" cy="318770"/>
          </a:xfrm>
          <a:custGeom>
            <a:avLst/>
            <a:gdLst/>
            <a:ahLst/>
            <a:cxnLst/>
            <a:rect l="l" t="t" r="r" b="b"/>
            <a:pathLst>
              <a:path w="276225" h="318770">
                <a:moveTo>
                  <a:pt x="137922" y="0"/>
                </a:moveTo>
                <a:lnTo>
                  <a:pt x="94327" y="8118"/>
                </a:lnTo>
                <a:lnTo>
                  <a:pt x="56466" y="30726"/>
                </a:lnTo>
                <a:lnTo>
                  <a:pt x="26610" y="65200"/>
                </a:lnTo>
                <a:lnTo>
                  <a:pt x="7031" y="108918"/>
                </a:lnTo>
                <a:lnTo>
                  <a:pt x="0" y="159258"/>
                </a:lnTo>
                <a:lnTo>
                  <a:pt x="7031" y="209597"/>
                </a:lnTo>
                <a:lnTo>
                  <a:pt x="26610" y="253315"/>
                </a:lnTo>
                <a:lnTo>
                  <a:pt x="56466" y="287789"/>
                </a:lnTo>
                <a:lnTo>
                  <a:pt x="94327" y="310397"/>
                </a:lnTo>
                <a:lnTo>
                  <a:pt x="137922" y="318516"/>
                </a:lnTo>
                <a:lnTo>
                  <a:pt x="181516" y="310397"/>
                </a:lnTo>
                <a:lnTo>
                  <a:pt x="219377" y="287789"/>
                </a:lnTo>
                <a:lnTo>
                  <a:pt x="249233" y="253315"/>
                </a:lnTo>
                <a:lnTo>
                  <a:pt x="268812" y="209597"/>
                </a:lnTo>
                <a:lnTo>
                  <a:pt x="275844" y="159258"/>
                </a:lnTo>
                <a:lnTo>
                  <a:pt x="268812" y="108918"/>
                </a:lnTo>
                <a:lnTo>
                  <a:pt x="249233" y="65200"/>
                </a:lnTo>
                <a:lnTo>
                  <a:pt x="219377" y="30726"/>
                </a:lnTo>
                <a:lnTo>
                  <a:pt x="181516" y="8118"/>
                </a:lnTo>
                <a:lnTo>
                  <a:pt x="137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68832" y="5630367"/>
            <a:ext cx="196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63267" y="6035040"/>
            <a:ext cx="300355" cy="341630"/>
            <a:chOff x="1763267" y="6035040"/>
            <a:chExt cx="300355" cy="341630"/>
          </a:xfrm>
        </p:grpSpPr>
        <p:sp>
          <p:nvSpPr>
            <p:cNvPr id="22" name="object 22"/>
            <p:cNvSpPr/>
            <p:nvPr/>
          </p:nvSpPr>
          <p:spPr>
            <a:xfrm>
              <a:off x="1774697" y="6046470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138683" y="0"/>
                  </a:moveTo>
                  <a:lnTo>
                    <a:pt x="94853" y="8118"/>
                  </a:lnTo>
                  <a:lnTo>
                    <a:pt x="56784" y="30726"/>
                  </a:lnTo>
                  <a:lnTo>
                    <a:pt x="26761" y="65200"/>
                  </a:lnTo>
                  <a:lnTo>
                    <a:pt x="7071" y="108918"/>
                  </a:lnTo>
                  <a:lnTo>
                    <a:pt x="0" y="159257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3" y="318515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8" y="159257"/>
                  </a:lnTo>
                  <a:lnTo>
                    <a:pt x="270296" y="108918"/>
                  </a:lnTo>
                  <a:lnTo>
                    <a:pt x="250606" y="65200"/>
                  </a:lnTo>
                  <a:lnTo>
                    <a:pt x="220583" y="30726"/>
                  </a:lnTo>
                  <a:lnTo>
                    <a:pt x="182514" y="8118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74697" y="6046470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0" y="159257"/>
                  </a:moveTo>
                  <a:lnTo>
                    <a:pt x="7071" y="108918"/>
                  </a:lnTo>
                  <a:lnTo>
                    <a:pt x="26761" y="65200"/>
                  </a:lnTo>
                  <a:lnTo>
                    <a:pt x="56784" y="30726"/>
                  </a:lnTo>
                  <a:lnTo>
                    <a:pt x="94853" y="8118"/>
                  </a:lnTo>
                  <a:lnTo>
                    <a:pt x="138683" y="0"/>
                  </a:lnTo>
                  <a:lnTo>
                    <a:pt x="182514" y="8118"/>
                  </a:lnTo>
                  <a:lnTo>
                    <a:pt x="220583" y="30726"/>
                  </a:lnTo>
                  <a:lnTo>
                    <a:pt x="250606" y="65200"/>
                  </a:lnTo>
                  <a:lnTo>
                    <a:pt x="270296" y="108918"/>
                  </a:lnTo>
                  <a:lnTo>
                    <a:pt x="277368" y="159257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3" y="318515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814576" y="6097320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65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37488" y="6045708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4" h="318770">
                <a:moveTo>
                  <a:pt x="138684" y="0"/>
                </a:moveTo>
                <a:lnTo>
                  <a:pt x="94853" y="8118"/>
                </a:lnTo>
                <a:lnTo>
                  <a:pt x="56784" y="30726"/>
                </a:lnTo>
                <a:lnTo>
                  <a:pt x="26761" y="65200"/>
                </a:lnTo>
                <a:lnTo>
                  <a:pt x="7071" y="108918"/>
                </a:lnTo>
                <a:lnTo>
                  <a:pt x="0" y="159257"/>
                </a:lnTo>
                <a:lnTo>
                  <a:pt x="7071" y="209597"/>
                </a:lnTo>
                <a:lnTo>
                  <a:pt x="26761" y="253315"/>
                </a:lnTo>
                <a:lnTo>
                  <a:pt x="56784" y="287789"/>
                </a:lnTo>
                <a:lnTo>
                  <a:pt x="94853" y="310397"/>
                </a:lnTo>
                <a:lnTo>
                  <a:pt x="138684" y="318515"/>
                </a:lnTo>
                <a:lnTo>
                  <a:pt x="182514" y="310397"/>
                </a:lnTo>
                <a:lnTo>
                  <a:pt x="220583" y="287789"/>
                </a:lnTo>
                <a:lnTo>
                  <a:pt x="250606" y="253315"/>
                </a:lnTo>
                <a:lnTo>
                  <a:pt x="270296" y="209597"/>
                </a:lnTo>
                <a:lnTo>
                  <a:pt x="277368" y="159257"/>
                </a:lnTo>
                <a:lnTo>
                  <a:pt x="270296" y="108918"/>
                </a:lnTo>
                <a:lnTo>
                  <a:pt x="250606" y="65200"/>
                </a:lnTo>
                <a:lnTo>
                  <a:pt x="220583" y="30726"/>
                </a:lnTo>
                <a:lnTo>
                  <a:pt x="182514" y="8118"/>
                </a:lnTo>
                <a:lnTo>
                  <a:pt x="1386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277874" y="6097320"/>
            <a:ext cx="196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44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395215" y="5137403"/>
            <a:ext cx="1268095" cy="859790"/>
            <a:chOff x="4395215" y="5137403"/>
            <a:chExt cx="1268095" cy="859790"/>
          </a:xfrm>
        </p:grpSpPr>
        <p:sp>
          <p:nvSpPr>
            <p:cNvPr id="28" name="object 28"/>
            <p:cNvSpPr/>
            <p:nvPr/>
          </p:nvSpPr>
          <p:spPr>
            <a:xfrm>
              <a:off x="4406645" y="5307329"/>
              <a:ext cx="1038225" cy="678180"/>
            </a:xfrm>
            <a:custGeom>
              <a:avLst/>
              <a:gdLst/>
              <a:ahLst/>
              <a:cxnLst/>
              <a:rect l="l" t="t" r="r" b="b"/>
              <a:pathLst>
                <a:path w="1038225" h="678179">
                  <a:moveTo>
                    <a:pt x="797051" y="0"/>
                  </a:moveTo>
                  <a:lnTo>
                    <a:pt x="1037843" y="278892"/>
                  </a:lnTo>
                </a:path>
                <a:path w="1038225" h="678179">
                  <a:moveTo>
                    <a:pt x="310895" y="438912"/>
                  </a:moveTo>
                  <a:lnTo>
                    <a:pt x="449579" y="678180"/>
                  </a:lnTo>
                </a:path>
                <a:path w="1038225" h="678179">
                  <a:moveTo>
                    <a:pt x="207263" y="438912"/>
                  </a:moveTo>
                  <a:lnTo>
                    <a:pt x="0" y="678180"/>
                  </a:lnTo>
                </a:path>
                <a:path w="1038225" h="678179">
                  <a:moveTo>
                    <a:pt x="588263" y="39624"/>
                  </a:moveTo>
                  <a:lnTo>
                    <a:pt x="310895" y="278892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59857" y="5148833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3" y="0"/>
                  </a:moveTo>
                  <a:lnTo>
                    <a:pt x="94853" y="8113"/>
                  </a:lnTo>
                  <a:lnTo>
                    <a:pt x="56784" y="30711"/>
                  </a:lnTo>
                  <a:lnTo>
                    <a:pt x="26761" y="65178"/>
                  </a:lnTo>
                  <a:lnTo>
                    <a:pt x="7071" y="108898"/>
                  </a:lnTo>
                  <a:lnTo>
                    <a:pt x="0" y="159258"/>
                  </a:lnTo>
                  <a:lnTo>
                    <a:pt x="7071" y="209617"/>
                  </a:lnTo>
                  <a:lnTo>
                    <a:pt x="26761" y="253337"/>
                  </a:lnTo>
                  <a:lnTo>
                    <a:pt x="56784" y="287804"/>
                  </a:lnTo>
                  <a:lnTo>
                    <a:pt x="94853" y="310402"/>
                  </a:lnTo>
                  <a:lnTo>
                    <a:pt x="138683" y="318516"/>
                  </a:lnTo>
                  <a:lnTo>
                    <a:pt x="182514" y="310402"/>
                  </a:lnTo>
                  <a:lnTo>
                    <a:pt x="220583" y="287804"/>
                  </a:lnTo>
                  <a:lnTo>
                    <a:pt x="250606" y="253337"/>
                  </a:lnTo>
                  <a:lnTo>
                    <a:pt x="270296" y="209617"/>
                  </a:lnTo>
                  <a:lnTo>
                    <a:pt x="277367" y="159258"/>
                  </a:lnTo>
                  <a:lnTo>
                    <a:pt x="270296" y="108898"/>
                  </a:lnTo>
                  <a:lnTo>
                    <a:pt x="250606" y="65178"/>
                  </a:lnTo>
                  <a:lnTo>
                    <a:pt x="220583" y="30711"/>
                  </a:lnTo>
                  <a:lnTo>
                    <a:pt x="182514" y="8113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59857" y="5148833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8"/>
                  </a:moveTo>
                  <a:lnTo>
                    <a:pt x="7071" y="108898"/>
                  </a:lnTo>
                  <a:lnTo>
                    <a:pt x="26761" y="65178"/>
                  </a:lnTo>
                  <a:lnTo>
                    <a:pt x="56784" y="30711"/>
                  </a:lnTo>
                  <a:lnTo>
                    <a:pt x="94853" y="8113"/>
                  </a:lnTo>
                  <a:lnTo>
                    <a:pt x="138683" y="0"/>
                  </a:lnTo>
                  <a:lnTo>
                    <a:pt x="182514" y="8113"/>
                  </a:lnTo>
                  <a:lnTo>
                    <a:pt x="220583" y="30711"/>
                  </a:lnTo>
                  <a:lnTo>
                    <a:pt x="250606" y="65178"/>
                  </a:lnTo>
                  <a:lnTo>
                    <a:pt x="270296" y="108898"/>
                  </a:lnTo>
                  <a:lnTo>
                    <a:pt x="277367" y="159258"/>
                  </a:lnTo>
                  <a:lnTo>
                    <a:pt x="270296" y="209617"/>
                  </a:lnTo>
                  <a:lnTo>
                    <a:pt x="250606" y="253337"/>
                  </a:lnTo>
                  <a:lnTo>
                    <a:pt x="220583" y="287804"/>
                  </a:lnTo>
                  <a:lnTo>
                    <a:pt x="182514" y="310402"/>
                  </a:lnTo>
                  <a:lnTo>
                    <a:pt x="138683" y="318516"/>
                  </a:lnTo>
                  <a:lnTo>
                    <a:pt x="94853" y="310402"/>
                  </a:lnTo>
                  <a:lnTo>
                    <a:pt x="56784" y="287804"/>
                  </a:lnTo>
                  <a:lnTo>
                    <a:pt x="26761" y="253337"/>
                  </a:lnTo>
                  <a:lnTo>
                    <a:pt x="7071" y="20961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75909" y="5506973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137922" y="0"/>
                  </a:moveTo>
                  <a:lnTo>
                    <a:pt x="94317" y="8113"/>
                  </a:lnTo>
                  <a:lnTo>
                    <a:pt x="56455" y="30711"/>
                  </a:lnTo>
                  <a:lnTo>
                    <a:pt x="26602" y="65178"/>
                  </a:lnTo>
                  <a:lnTo>
                    <a:pt x="7028" y="108898"/>
                  </a:lnTo>
                  <a:lnTo>
                    <a:pt x="0" y="159257"/>
                  </a:lnTo>
                  <a:lnTo>
                    <a:pt x="7028" y="209597"/>
                  </a:lnTo>
                  <a:lnTo>
                    <a:pt x="26602" y="253315"/>
                  </a:lnTo>
                  <a:lnTo>
                    <a:pt x="56455" y="287789"/>
                  </a:lnTo>
                  <a:lnTo>
                    <a:pt x="94317" y="310397"/>
                  </a:lnTo>
                  <a:lnTo>
                    <a:pt x="137922" y="318516"/>
                  </a:lnTo>
                  <a:lnTo>
                    <a:pt x="181526" y="310397"/>
                  </a:lnTo>
                  <a:lnTo>
                    <a:pt x="219388" y="287789"/>
                  </a:lnTo>
                  <a:lnTo>
                    <a:pt x="249241" y="253315"/>
                  </a:lnTo>
                  <a:lnTo>
                    <a:pt x="268815" y="209597"/>
                  </a:lnTo>
                  <a:lnTo>
                    <a:pt x="275843" y="159257"/>
                  </a:lnTo>
                  <a:lnTo>
                    <a:pt x="268815" y="108898"/>
                  </a:lnTo>
                  <a:lnTo>
                    <a:pt x="249241" y="65178"/>
                  </a:lnTo>
                  <a:lnTo>
                    <a:pt x="219388" y="30711"/>
                  </a:lnTo>
                  <a:lnTo>
                    <a:pt x="181526" y="8113"/>
                  </a:lnTo>
                  <a:lnTo>
                    <a:pt x="137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75909" y="5506973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0" y="159257"/>
                  </a:moveTo>
                  <a:lnTo>
                    <a:pt x="7028" y="108898"/>
                  </a:lnTo>
                  <a:lnTo>
                    <a:pt x="26602" y="65178"/>
                  </a:lnTo>
                  <a:lnTo>
                    <a:pt x="56455" y="30711"/>
                  </a:lnTo>
                  <a:lnTo>
                    <a:pt x="94317" y="8113"/>
                  </a:lnTo>
                  <a:lnTo>
                    <a:pt x="137922" y="0"/>
                  </a:lnTo>
                  <a:lnTo>
                    <a:pt x="181526" y="8113"/>
                  </a:lnTo>
                  <a:lnTo>
                    <a:pt x="219388" y="30711"/>
                  </a:lnTo>
                  <a:lnTo>
                    <a:pt x="249241" y="65178"/>
                  </a:lnTo>
                  <a:lnTo>
                    <a:pt x="268815" y="108898"/>
                  </a:lnTo>
                  <a:lnTo>
                    <a:pt x="275843" y="159257"/>
                  </a:lnTo>
                  <a:lnTo>
                    <a:pt x="268815" y="209597"/>
                  </a:lnTo>
                  <a:lnTo>
                    <a:pt x="249241" y="253315"/>
                  </a:lnTo>
                  <a:lnTo>
                    <a:pt x="219388" y="287789"/>
                  </a:lnTo>
                  <a:lnTo>
                    <a:pt x="181526" y="310397"/>
                  </a:lnTo>
                  <a:lnTo>
                    <a:pt x="137922" y="318516"/>
                  </a:lnTo>
                  <a:lnTo>
                    <a:pt x="94317" y="310397"/>
                  </a:lnTo>
                  <a:lnTo>
                    <a:pt x="56455" y="287789"/>
                  </a:lnTo>
                  <a:lnTo>
                    <a:pt x="26602" y="253315"/>
                  </a:lnTo>
                  <a:lnTo>
                    <a:pt x="7028" y="20959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415534" y="5557215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65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543044" y="5506211"/>
            <a:ext cx="497205" cy="759460"/>
            <a:chOff x="4543044" y="5506211"/>
            <a:chExt cx="497205" cy="759460"/>
          </a:xfrm>
        </p:grpSpPr>
        <p:sp>
          <p:nvSpPr>
            <p:cNvPr id="35" name="object 35"/>
            <p:cNvSpPr/>
            <p:nvPr/>
          </p:nvSpPr>
          <p:spPr>
            <a:xfrm>
              <a:off x="4543044" y="5506211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3" y="0"/>
                  </a:moveTo>
                  <a:lnTo>
                    <a:pt x="94853" y="8113"/>
                  </a:lnTo>
                  <a:lnTo>
                    <a:pt x="56784" y="30711"/>
                  </a:lnTo>
                  <a:lnTo>
                    <a:pt x="26761" y="65178"/>
                  </a:lnTo>
                  <a:lnTo>
                    <a:pt x="7071" y="108898"/>
                  </a:lnTo>
                  <a:lnTo>
                    <a:pt x="0" y="159257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3" y="318516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7" y="159257"/>
                  </a:lnTo>
                  <a:lnTo>
                    <a:pt x="270296" y="108898"/>
                  </a:lnTo>
                  <a:lnTo>
                    <a:pt x="250606" y="65178"/>
                  </a:lnTo>
                  <a:lnTo>
                    <a:pt x="220583" y="30711"/>
                  </a:lnTo>
                  <a:lnTo>
                    <a:pt x="182514" y="8113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52594" y="5935217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137921" y="0"/>
                  </a:moveTo>
                  <a:lnTo>
                    <a:pt x="94317" y="8118"/>
                  </a:lnTo>
                  <a:lnTo>
                    <a:pt x="56455" y="30726"/>
                  </a:lnTo>
                  <a:lnTo>
                    <a:pt x="26602" y="65200"/>
                  </a:lnTo>
                  <a:lnTo>
                    <a:pt x="7028" y="108918"/>
                  </a:lnTo>
                  <a:lnTo>
                    <a:pt x="0" y="159257"/>
                  </a:lnTo>
                  <a:lnTo>
                    <a:pt x="7028" y="209597"/>
                  </a:lnTo>
                  <a:lnTo>
                    <a:pt x="26602" y="253315"/>
                  </a:lnTo>
                  <a:lnTo>
                    <a:pt x="56455" y="287789"/>
                  </a:lnTo>
                  <a:lnTo>
                    <a:pt x="94317" y="310397"/>
                  </a:lnTo>
                  <a:lnTo>
                    <a:pt x="137921" y="318515"/>
                  </a:lnTo>
                  <a:lnTo>
                    <a:pt x="181526" y="310397"/>
                  </a:lnTo>
                  <a:lnTo>
                    <a:pt x="219388" y="287789"/>
                  </a:lnTo>
                  <a:lnTo>
                    <a:pt x="249241" y="253315"/>
                  </a:lnTo>
                  <a:lnTo>
                    <a:pt x="268815" y="209597"/>
                  </a:lnTo>
                  <a:lnTo>
                    <a:pt x="275843" y="159257"/>
                  </a:lnTo>
                  <a:lnTo>
                    <a:pt x="268815" y="108918"/>
                  </a:lnTo>
                  <a:lnTo>
                    <a:pt x="249241" y="65200"/>
                  </a:lnTo>
                  <a:lnTo>
                    <a:pt x="219388" y="30726"/>
                  </a:lnTo>
                  <a:lnTo>
                    <a:pt x="181526" y="8118"/>
                  </a:lnTo>
                  <a:lnTo>
                    <a:pt x="13792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752594" y="5935217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0" y="159257"/>
                  </a:moveTo>
                  <a:lnTo>
                    <a:pt x="7028" y="108918"/>
                  </a:lnTo>
                  <a:lnTo>
                    <a:pt x="26602" y="65200"/>
                  </a:lnTo>
                  <a:lnTo>
                    <a:pt x="56455" y="30726"/>
                  </a:lnTo>
                  <a:lnTo>
                    <a:pt x="94317" y="8118"/>
                  </a:lnTo>
                  <a:lnTo>
                    <a:pt x="137921" y="0"/>
                  </a:lnTo>
                  <a:lnTo>
                    <a:pt x="181526" y="8118"/>
                  </a:lnTo>
                  <a:lnTo>
                    <a:pt x="219388" y="30726"/>
                  </a:lnTo>
                  <a:lnTo>
                    <a:pt x="249241" y="65200"/>
                  </a:lnTo>
                  <a:lnTo>
                    <a:pt x="268815" y="108918"/>
                  </a:lnTo>
                  <a:lnTo>
                    <a:pt x="275843" y="159257"/>
                  </a:lnTo>
                  <a:lnTo>
                    <a:pt x="268815" y="209597"/>
                  </a:lnTo>
                  <a:lnTo>
                    <a:pt x="249241" y="253315"/>
                  </a:lnTo>
                  <a:lnTo>
                    <a:pt x="219388" y="287789"/>
                  </a:lnTo>
                  <a:lnTo>
                    <a:pt x="181526" y="310397"/>
                  </a:lnTo>
                  <a:lnTo>
                    <a:pt x="137921" y="318515"/>
                  </a:lnTo>
                  <a:lnTo>
                    <a:pt x="94317" y="310397"/>
                  </a:lnTo>
                  <a:lnTo>
                    <a:pt x="56455" y="287789"/>
                  </a:lnTo>
                  <a:lnTo>
                    <a:pt x="26602" y="253315"/>
                  </a:lnTo>
                  <a:lnTo>
                    <a:pt x="7028" y="20959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792217" y="5986068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44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215384" y="5934455"/>
            <a:ext cx="276225" cy="318770"/>
          </a:xfrm>
          <a:custGeom>
            <a:avLst/>
            <a:gdLst/>
            <a:ahLst/>
            <a:cxnLst/>
            <a:rect l="l" t="t" r="r" b="b"/>
            <a:pathLst>
              <a:path w="276225" h="318770">
                <a:moveTo>
                  <a:pt x="137921" y="0"/>
                </a:moveTo>
                <a:lnTo>
                  <a:pt x="94317" y="8118"/>
                </a:lnTo>
                <a:lnTo>
                  <a:pt x="56455" y="30726"/>
                </a:lnTo>
                <a:lnTo>
                  <a:pt x="26602" y="65200"/>
                </a:lnTo>
                <a:lnTo>
                  <a:pt x="7028" y="108918"/>
                </a:lnTo>
                <a:lnTo>
                  <a:pt x="0" y="159258"/>
                </a:lnTo>
                <a:lnTo>
                  <a:pt x="7028" y="209597"/>
                </a:lnTo>
                <a:lnTo>
                  <a:pt x="26602" y="253315"/>
                </a:lnTo>
                <a:lnTo>
                  <a:pt x="56455" y="287789"/>
                </a:lnTo>
                <a:lnTo>
                  <a:pt x="94317" y="310397"/>
                </a:lnTo>
                <a:lnTo>
                  <a:pt x="137921" y="318516"/>
                </a:lnTo>
                <a:lnTo>
                  <a:pt x="181526" y="310397"/>
                </a:lnTo>
                <a:lnTo>
                  <a:pt x="219388" y="287789"/>
                </a:lnTo>
                <a:lnTo>
                  <a:pt x="249241" y="253315"/>
                </a:lnTo>
                <a:lnTo>
                  <a:pt x="268815" y="209597"/>
                </a:lnTo>
                <a:lnTo>
                  <a:pt x="275843" y="159258"/>
                </a:lnTo>
                <a:lnTo>
                  <a:pt x="268815" y="108918"/>
                </a:lnTo>
                <a:lnTo>
                  <a:pt x="249241" y="65200"/>
                </a:lnTo>
                <a:lnTo>
                  <a:pt x="219388" y="30726"/>
                </a:lnTo>
                <a:lnTo>
                  <a:pt x="181526" y="8118"/>
                </a:lnTo>
                <a:lnTo>
                  <a:pt x="13792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255770" y="5986068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037831" y="5184647"/>
            <a:ext cx="749935" cy="859790"/>
            <a:chOff x="7037831" y="5184647"/>
            <a:chExt cx="749935" cy="859790"/>
          </a:xfrm>
        </p:grpSpPr>
        <p:sp>
          <p:nvSpPr>
            <p:cNvPr id="42" name="object 42"/>
            <p:cNvSpPr/>
            <p:nvPr/>
          </p:nvSpPr>
          <p:spPr>
            <a:xfrm>
              <a:off x="7049261" y="5354573"/>
              <a:ext cx="727075" cy="678180"/>
            </a:xfrm>
            <a:custGeom>
              <a:avLst/>
              <a:gdLst/>
              <a:ahLst/>
              <a:cxnLst/>
              <a:rect l="l" t="t" r="r" b="b"/>
              <a:pathLst>
                <a:path w="727075" h="678179">
                  <a:moveTo>
                    <a:pt x="486156" y="0"/>
                  </a:moveTo>
                  <a:lnTo>
                    <a:pt x="726948" y="280416"/>
                  </a:lnTo>
                </a:path>
                <a:path w="727075" h="678179">
                  <a:moveTo>
                    <a:pt x="0" y="438912"/>
                  </a:moveTo>
                  <a:lnTo>
                    <a:pt x="140208" y="678179"/>
                  </a:lnTo>
                </a:path>
                <a:path w="727075" h="678179">
                  <a:moveTo>
                    <a:pt x="277368" y="39623"/>
                  </a:moveTo>
                  <a:lnTo>
                    <a:pt x="0" y="280416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291577" y="5196077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3" y="0"/>
                  </a:moveTo>
                  <a:lnTo>
                    <a:pt x="94853" y="8113"/>
                  </a:lnTo>
                  <a:lnTo>
                    <a:pt x="56784" y="30711"/>
                  </a:lnTo>
                  <a:lnTo>
                    <a:pt x="26761" y="65178"/>
                  </a:lnTo>
                  <a:lnTo>
                    <a:pt x="7071" y="108898"/>
                  </a:lnTo>
                  <a:lnTo>
                    <a:pt x="0" y="159258"/>
                  </a:lnTo>
                  <a:lnTo>
                    <a:pt x="7071" y="209617"/>
                  </a:lnTo>
                  <a:lnTo>
                    <a:pt x="26761" y="253337"/>
                  </a:lnTo>
                  <a:lnTo>
                    <a:pt x="56784" y="287804"/>
                  </a:lnTo>
                  <a:lnTo>
                    <a:pt x="94853" y="310402"/>
                  </a:lnTo>
                  <a:lnTo>
                    <a:pt x="138683" y="318516"/>
                  </a:lnTo>
                  <a:lnTo>
                    <a:pt x="182514" y="310402"/>
                  </a:lnTo>
                  <a:lnTo>
                    <a:pt x="220583" y="287804"/>
                  </a:lnTo>
                  <a:lnTo>
                    <a:pt x="250606" y="253337"/>
                  </a:lnTo>
                  <a:lnTo>
                    <a:pt x="270296" y="209617"/>
                  </a:lnTo>
                  <a:lnTo>
                    <a:pt x="277368" y="159258"/>
                  </a:lnTo>
                  <a:lnTo>
                    <a:pt x="270296" y="108898"/>
                  </a:lnTo>
                  <a:lnTo>
                    <a:pt x="250606" y="65178"/>
                  </a:lnTo>
                  <a:lnTo>
                    <a:pt x="220583" y="30711"/>
                  </a:lnTo>
                  <a:lnTo>
                    <a:pt x="182514" y="8113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291577" y="5196077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8"/>
                  </a:moveTo>
                  <a:lnTo>
                    <a:pt x="7071" y="108898"/>
                  </a:lnTo>
                  <a:lnTo>
                    <a:pt x="26761" y="65178"/>
                  </a:lnTo>
                  <a:lnTo>
                    <a:pt x="56784" y="30711"/>
                  </a:lnTo>
                  <a:lnTo>
                    <a:pt x="94853" y="8113"/>
                  </a:lnTo>
                  <a:lnTo>
                    <a:pt x="138683" y="0"/>
                  </a:lnTo>
                  <a:lnTo>
                    <a:pt x="182514" y="8113"/>
                  </a:lnTo>
                  <a:lnTo>
                    <a:pt x="220583" y="30711"/>
                  </a:lnTo>
                  <a:lnTo>
                    <a:pt x="250606" y="65178"/>
                  </a:lnTo>
                  <a:lnTo>
                    <a:pt x="270296" y="108898"/>
                  </a:lnTo>
                  <a:lnTo>
                    <a:pt x="277368" y="159258"/>
                  </a:lnTo>
                  <a:lnTo>
                    <a:pt x="270296" y="209617"/>
                  </a:lnTo>
                  <a:lnTo>
                    <a:pt x="250606" y="253337"/>
                  </a:lnTo>
                  <a:lnTo>
                    <a:pt x="220583" y="287804"/>
                  </a:lnTo>
                  <a:lnTo>
                    <a:pt x="182514" y="310402"/>
                  </a:lnTo>
                  <a:lnTo>
                    <a:pt x="138683" y="318516"/>
                  </a:lnTo>
                  <a:lnTo>
                    <a:pt x="94853" y="310402"/>
                  </a:lnTo>
                  <a:lnTo>
                    <a:pt x="56784" y="287804"/>
                  </a:lnTo>
                  <a:lnTo>
                    <a:pt x="26761" y="253337"/>
                  </a:lnTo>
                  <a:lnTo>
                    <a:pt x="7071" y="20961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7332344" y="5247258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696200" y="5542788"/>
            <a:ext cx="300355" cy="341630"/>
            <a:chOff x="7696200" y="5542788"/>
            <a:chExt cx="300355" cy="341630"/>
          </a:xfrm>
        </p:grpSpPr>
        <p:sp>
          <p:nvSpPr>
            <p:cNvPr id="47" name="object 47"/>
            <p:cNvSpPr/>
            <p:nvPr/>
          </p:nvSpPr>
          <p:spPr>
            <a:xfrm>
              <a:off x="7707629" y="5554218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4" y="0"/>
                  </a:moveTo>
                  <a:lnTo>
                    <a:pt x="94853" y="8118"/>
                  </a:lnTo>
                  <a:lnTo>
                    <a:pt x="56784" y="30726"/>
                  </a:lnTo>
                  <a:lnTo>
                    <a:pt x="26761" y="65200"/>
                  </a:lnTo>
                  <a:lnTo>
                    <a:pt x="7071" y="108918"/>
                  </a:lnTo>
                  <a:lnTo>
                    <a:pt x="0" y="159257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4" y="318515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8" y="159257"/>
                  </a:lnTo>
                  <a:lnTo>
                    <a:pt x="270296" y="108918"/>
                  </a:lnTo>
                  <a:lnTo>
                    <a:pt x="250606" y="65200"/>
                  </a:lnTo>
                  <a:lnTo>
                    <a:pt x="220583" y="30726"/>
                  </a:lnTo>
                  <a:lnTo>
                    <a:pt x="182514" y="8118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707629" y="5554218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7"/>
                  </a:moveTo>
                  <a:lnTo>
                    <a:pt x="7071" y="108918"/>
                  </a:lnTo>
                  <a:lnTo>
                    <a:pt x="26761" y="65200"/>
                  </a:lnTo>
                  <a:lnTo>
                    <a:pt x="56784" y="30726"/>
                  </a:lnTo>
                  <a:lnTo>
                    <a:pt x="94853" y="8118"/>
                  </a:lnTo>
                  <a:lnTo>
                    <a:pt x="138684" y="0"/>
                  </a:lnTo>
                  <a:lnTo>
                    <a:pt x="182514" y="8118"/>
                  </a:lnTo>
                  <a:lnTo>
                    <a:pt x="220583" y="30726"/>
                  </a:lnTo>
                  <a:lnTo>
                    <a:pt x="250606" y="65200"/>
                  </a:lnTo>
                  <a:lnTo>
                    <a:pt x="270296" y="108918"/>
                  </a:lnTo>
                  <a:lnTo>
                    <a:pt x="277368" y="159257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4" y="318515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747761" y="5605373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65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874764" y="5553455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5" h="318770">
                <a:moveTo>
                  <a:pt x="138683" y="0"/>
                </a:moveTo>
                <a:lnTo>
                  <a:pt x="94853" y="8118"/>
                </a:lnTo>
                <a:lnTo>
                  <a:pt x="56784" y="30726"/>
                </a:lnTo>
                <a:lnTo>
                  <a:pt x="26761" y="65200"/>
                </a:lnTo>
                <a:lnTo>
                  <a:pt x="7071" y="108918"/>
                </a:lnTo>
                <a:lnTo>
                  <a:pt x="0" y="159258"/>
                </a:lnTo>
                <a:lnTo>
                  <a:pt x="7071" y="209597"/>
                </a:lnTo>
                <a:lnTo>
                  <a:pt x="26761" y="253315"/>
                </a:lnTo>
                <a:lnTo>
                  <a:pt x="56784" y="287789"/>
                </a:lnTo>
                <a:lnTo>
                  <a:pt x="94853" y="310397"/>
                </a:lnTo>
                <a:lnTo>
                  <a:pt x="138683" y="318516"/>
                </a:lnTo>
                <a:lnTo>
                  <a:pt x="182514" y="310397"/>
                </a:lnTo>
                <a:lnTo>
                  <a:pt x="220583" y="287789"/>
                </a:lnTo>
                <a:lnTo>
                  <a:pt x="250606" y="253315"/>
                </a:lnTo>
                <a:lnTo>
                  <a:pt x="270296" y="209597"/>
                </a:lnTo>
                <a:lnTo>
                  <a:pt x="277367" y="159258"/>
                </a:lnTo>
                <a:lnTo>
                  <a:pt x="270296" y="108918"/>
                </a:lnTo>
                <a:lnTo>
                  <a:pt x="250606" y="65200"/>
                </a:lnTo>
                <a:lnTo>
                  <a:pt x="220583" y="30726"/>
                </a:lnTo>
                <a:lnTo>
                  <a:pt x="182514" y="8118"/>
                </a:lnTo>
                <a:lnTo>
                  <a:pt x="1386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916673" y="5605373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7072883" y="5971032"/>
            <a:ext cx="299085" cy="341630"/>
            <a:chOff x="7072883" y="5971032"/>
            <a:chExt cx="299085" cy="341630"/>
          </a:xfrm>
        </p:grpSpPr>
        <p:sp>
          <p:nvSpPr>
            <p:cNvPr id="53" name="object 53"/>
            <p:cNvSpPr/>
            <p:nvPr/>
          </p:nvSpPr>
          <p:spPr>
            <a:xfrm>
              <a:off x="7084313" y="5982462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137921" y="0"/>
                  </a:moveTo>
                  <a:lnTo>
                    <a:pt x="94317" y="8118"/>
                  </a:lnTo>
                  <a:lnTo>
                    <a:pt x="56455" y="30726"/>
                  </a:lnTo>
                  <a:lnTo>
                    <a:pt x="26602" y="65200"/>
                  </a:lnTo>
                  <a:lnTo>
                    <a:pt x="7028" y="108918"/>
                  </a:lnTo>
                  <a:lnTo>
                    <a:pt x="0" y="159258"/>
                  </a:lnTo>
                  <a:lnTo>
                    <a:pt x="7028" y="209597"/>
                  </a:lnTo>
                  <a:lnTo>
                    <a:pt x="26602" y="253315"/>
                  </a:lnTo>
                  <a:lnTo>
                    <a:pt x="56455" y="287789"/>
                  </a:lnTo>
                  <a:lnTo>
                    <a:pt x="94317" y="310397"/>
                  </a:lnTo>
                  <a:lnTo>
                    <a:pt x="137921" y="318516"/>
                  </a:lnTo>
                  <a:lnTo>
                    <a:pt x="181526" y="310397"/>
                  </a:lnTo>
                  <a:lnTo>
                    <a:pt x="219388" y="287789"/>
                  </a:lnTo>
                  <a:lnTo>
                    <a:pt x="249241" y="253315"/>
                  </a:lnTo>
                  <a:lnTo>
                    <a:pt x="268815" y="209597"/>
                  </a:lnTo>
                  <a:lnTo>
                    <a:pt x="275843" y="159258"/>
                  </a:lnTo>
                  <a:lnTo>
                    <a:pt x="268815" y="108918"/>
                  </a:lnTo>
                  <a:lnTo>
                    <a:pt x="249241" y="65200"/>
                  </a:lnTo>
                  <a:lnTo>
                    <a:pt x="219388" y="30726"/>
                  </a:lnTo>
                  <a:lnTo>
                    <a:pt x="181526" y="8118"/>
                  </a:lnTo>
                  <a:lnTo>
                    <a:pt x="13792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084313" y="5982462"/>
              <a:ext cx="276225" cy="318770"/>
            </a:xfrm>
            <a:custGeom>
              <a:avLst/>
              <a:gdLst/>
              <a:ahLst/>
              <a:cxnLst/>
              <a:rect l="l" t="t" r="r" b="b"/>
              <a:pathLst>
                <a:path w="276225" h="318770">
                  <a:moveTo>
                    <a:pt x="0" y="159258"/>
                  </a:moveTo>
                  <a:lnTo>
                    <a:pt x="7028" y="108918"/>
                  </a:lnTo>
                  <a:lnTo>
                    <a:pt x="26602" y="65200"/>
                  </a:lnTo>
                  <a:lnTo>
                    <a:pt x="56455" y="30726"/>
                  </a:lnTo>
                  <a:lnTo>
                    <a:pt x="94317" y="8118"/>
                  </a:lnTo>
                  <a:lnTo>
                    <a:pt x="137921" y="0"/>
                  </a:lnTo>
                  <a:lnTo>
                    <a:pt x="181526" y="8118"/>
                  </a:lnTo>
                  <a:lnTo>
                    <a:pt x="219388" y="30726"/>
                  </a:lnTo>
                  <a:lnTo>
                    <a:pt x="249241" y="65200"/>
                  </a:lnTo>
                  <a:lnTo>
                    <a:pt x="268815" y="108918"/>
                  </a:lnTo>
                  <a:lnTo>
                    <a:pt x="275843" y="159258"/>
                  </a:lnTo>
                  <a:lnTo>
                    <a:pt x="268815" y="209597"/>
                  </a:lnTo>
                  <a:lnTo>
                    <a:pt x="249241" y="253315"/>
                  </a:lnTo>
                  <a:lnTo>
                    <a:pt x="219388" y="287789"/>
                  </a:lnTo>
                  <a:lnTo>
                    <a:pt x="181526" y="310397"/>
                  </a:lnTo>
                  <a:lnTo>
                    <a:pt x="137921" y="318516"/>
                  </a:lnTo>
                  <a:lnTo>
                    <a:pt x="94317" y="310397"/>
                  </a:lnTo>
                  <a:lnTo>
                    <a:pt x="56455" y="287789"/>
                  </a:lnTo>
                  <a:lnTo>
                    <a:pt x="26602" y="253315"/>
                  </a:lnTo>
                  <a:lnTo>
                    <a:pt x="7028" y="20959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7124445" y="6033617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44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357627" y="5137403"/>
            <a:ext cx="1028700" cy="899160"/>
            <a:chOff x="2357627" y="5137403"/>
            <a:chExt cx="1028700" cy="899160"/>
          </a:xfrm>
        </p:grpSpPr>
        <p:sp>
          <p:nvSpPr>
            <p:cNvPr id="57" name="object 57"/>
            <p:cNvSpPr/>
            <p:nvPr/>
          </p:nvSpPr>
          <p:spPr>
            <a:xfrm>
              <a:off x="2369057" y="5307329"/>
              <a:ext cx="1005840" cy="718185"/>
            </a:xfrm>
            <a:custGeom>
              <a:avLst/>
              <a:gdLst/>
              <a:ahLst/>
              <a:cxnLst/>
              <a:rect l="l" t="t" r="r" b="b"/>
              <a:pathLst>
                <a:path w="1005839" h="718185">
                  <a:moveTo>
                    <a:pt x="900683" y="478536"/>
                  </a:moveTo>
                  <a:lnTo>
                    <a:pt x="1005840" y="717804"/>
                  </a:lnTo>
                </a:path>
                <a:path w="1005839" h="718185">
                  <a:moveTo>
                    <a:pt x="486156" y="0"/>
                  </a:moveTo>
                  <a:lnTo>
                    <a:pt x="726948" y="277368"/>
                  </a:lnTo>
                </a:path>
                <a:path w="1005839" h="718185">
                  <a:moveTo>
                    <a:pt x="726948" y="478536"/>
                  </a:moveTo>
                  <a:lnTo>
                    <a:pt x="589788" y="717804"/>
                  </a:lnTo>
                </a:path>
                <a:path w="1005839" h="718185">
                  <a:moveTo>
                    <a:pt x="277368" y="39624"/>
                  </a:moveTo>
                  <a:lnTo>
                    <a:pt x="0" y="277368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611373" y="5148833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138683" y="0"/>
                  </a:moveTo>
                  <a:lnTo>
                    <a:pt x="94853" y="8113"/>
                  </a:lnTo>
                  <a:lnTo>
                    <a:pt x="56784" y="30711"/>
                  </a:lnTo>
                  <a:lnTo>
                    <a:pt x="26761" y="65178"/>
                  </a:lnTo>
                  <a:lnTo>
                    <a:pt x="7071" y="108898"/>
                  </a:lnTo>
                  <a:lnTo>
                    <a:pt x="0" y="159258"/>
                  </a:lnTo>
                  <a:lnTo>
                    <a:pt x="7071" y="209617"/>
                  </a:lnTo>
                  <a:lnTo>
                    <a:pt x="26761" y="253337"/>
                  </a:lnTo>
                  <a:lnTo>
                    <a:pt x="56784" y="287804"/>
                  </a:lnTo>
                  <a:lnTo>
                    <a:pt x="94853" y="310402"/>
                  </a:lnTo>
                  <a:lnTo>
                    <a:pt x="138683" y="318516"/>
                  </a:lnTo>
                  <a:lnTo>
                    <a:pt x="182514" y="310402"/>
                  </a:lnTo>
                  <a:lnTo>
                    <a:pt x="220583" y="287804"/>
                  </a:lnTo>
                  <a:lnTo>
                    <a:pt x="250606" y="253337"/>
                  </a:lnTo>
                  <a:lnTo>
                    <a:pt x="270296" y="209617"/>
                  </a:lnTo>
                  <a:lnTo>
                    <a:pt x="277368" y="159258"/>
                  </a:lnTo>
                  <a:lnTo>
                    <a:pt x="270296" y="108898"/>
                  </a:lnTo>
                  <a:lnTo>
                    <a:pt x="250606" y="65178"/>
                  </a:lnTo>
                  <a:lnTo>
                    <a:pt x="220583" y="30711"/>
                  </a:lnTo>
                  <a:lnTo>
                    <a:pt x="182514" y="8113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611373" y="5148833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4" h="318770">
                  <a:moveTo>
                    <a:pt x="0" y="159258"/>
                  </a:moveTo>
                  <a:lnTo>
                    <a:pt x="7071" y="108898"/>
                  </a:lnTo>
                  <a:lnTo>
                    <a:pt x="26761" y="65178"/>
                  </a:lnTo>
                  <a:lnTo>
                    <a:pt x="56784" y="30711"/>
                  </a:lnTo>
                  <a:lnTo>
                    <a:pt x="94853" y="8113"/>
                  </a:lnTo>
                  <a:lnTo>
                    <a:pt x="138683" y="0"/>
                  </a:lnTo>
                  <a:lnTo>
                    <a:pt x="182514" y="8113"/>
                  </a:lnTo>
                  <a:lnTo>
                    <a:pt x="220583" y="30711"/>
                  </a:lnTo>
                  <a:lnTo>
                    <a:pt x="250606" y="65178"/>
                  </a:lnTo>
                  <a:lnTo>
                    <a:pt x="270296" y="108898"/>
                  </a:lnTo>
                  <a:lnTo>
                    <a:pt x="277368" y="159258"/>
                  </a:lnTo>
                  <a:lnTo>
                    <a:pt x="270296" y="209617"/>
                  </a:lnTo>
                  <a:lnTo>
                    <a:pt x="250606" y="253337"/>
                  </a:lnTo>
                  <a:lnTo>
                    <a:pt x="220583" y="287804"/>
                  </a:lnTo>
                  <a:lnTo>
                    <a:pt x="182514" y="310402"/>
                  </a:lnTo>
                  <a:lnTo>
                    <a:pt x="138683" y="318516"/>
                  </a:lnTo>
                  <a:lnTo>
                    <a:pt x="94853" y="310402"/>
                  </a:lnTo>
                  <a:lnTo>
                    <a:pt x="56784" y="287804"/>
                  </a:lnTo>
                  <a:lnTo>
                    <a:pt x="26761" y="253337"/>
                  </a:lnTo>
                  <a:lnTo>
                    <a:pt x="7071" y="209617"/>
                  </a:lnTo>
                  <a:lnTo>
                    <a:pt x="0" y="159258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2651505" y="5199329"/>
            <a:ext cx="25450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60930" algn="l"/>
              </a:tabLst>
            </a:pPr>
            <a:r>
              <a:rPr sz="1200" b="1" spc="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0	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3015995" y="5495544"/>
            <a:ext cx="300355" cy="341630"/>
            <a:chOff x="3015995" y="5495544"/>
            <a:chExt cx="300355" cy="341630"/>
          </a:xfrm>
        </p:grpSpPr>
        <p:sp>
          <p:nvSpPr>
            <p:cNvPr id="62" name="object 62"/>
            <p:cNvSpPr/>
            <p:nvPr/>
          </p:nvSpPr>
          <p:spPr>
            <a:xfrm>
              <a:off x="3027425" y="5506974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4" y="0"/>
                  </a:moveTo>
                  <a:lnTo>
                    <a:pt x="94853" y="8113"/>
                  </a:lnTo>
                  <a:lnTo>
                    <a:pt x="56784" y="30711"/>
                  </a:lnTo>
                  <a:lnTo>
                    <a:pt x="26761" y="65178"/>
                  </a:lnTo>
                  <a:lnTo>
                    <a:pt x="7071" y="108898"/>
                  </a:lnTo>
                  <a:lnTo>
                    <a:pt x="0" y="159257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4" y="318516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8" y="159257"/>
                  </a:lnTo>
                  <a:lnTo>
                    <a:pt x="270296" y="108898"/>
                  </a:lnTo>
                  <a:lnTo>
                    <a:pt x="250606" y="65178"/>
                  </a:lnTo>
                  <a:lnTo>
                    <a:pt x="220583" y="30711"/>
                  </a:lnTo>
                  <a:lnTo>
                    <a:pt x="182514" y="8113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027425" y="5506974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7"/>
                  </a:moveTo>
                  <a:lnTo>
                    <a:pt x="7071" y="108898"/>
                  </a:lnTo>
                  <a:lnTo>
                    <a:pt x="26761" y="65178"/>
                  </a:lnTo>
                  <a:lnTo>
                    <a:pt x="56784" y="30711"/>
                  </a:lnTo>
                  <a:lnTo>
                    <a:pt x="94853" y="8113"/>
                  </a:lnTo>
                  <a:lnTo>
                    <a:pt x="138684" y="0"/>
                  </a:lnTo>
                  <a:lnTo>
                    <a:pt x="182514" y="8113"/>
                  </a:lnTo>
                  <a:lnTo>
                    <a:pt x="220583" y="30711"/>
                  </a:lnTo>
                  <a:lnTo>
                    <a:pt x="250606" y="65178"/>
                  </a:lnTo>
                  <a:lnTo>
                    <a:pt x="270296" y="108898"/>
                  </a:lnTo>
                  <a:lnTo>
                    <a:pt x="277368" y="159257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4" y="318516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067304" y="5557215"/>
            <a:ext cx="171386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9715" algn="l"/>
              </a:tabLst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60	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196083" y="5506211"/>
            <a:ext cx="276225" cy="318770"/>
          </a:xfrm>
          <a:custGeom>
            <a:avLst/>
            <a:gdLst/>
            <a:ahLst/>
            <a:cxnLst/>
            <a:rect l="l" t="t" r="r" b="b"/>
            <a:pathLst>
              <a:path w="276225" h="318770">
                <a:moveTo>
                  <a:pt x="137922" y="0"/>
                </a:moveTo>
                <a:lnTo>
                  <a:pt x="94317" y="8113"/>
                </a:lnTo>
                <a:lnTo>
                  <a:pt x="56455" y="30711"/>
                </a:lnTo>
                <a:lnTo>
                  <a:pt x="26602" y="65178"/>
                </a:lnTo>
                <a:lnTo>
                  <a:pt x="7028" y="108898"/>
                </a:lnTo>
                <a:lnTo>
                  <a:pt x="0" y="159257"/>
                </a:lnTo>
                <a:lnTo>
                  <a:pt x="7028" y="209597"/>
                </a:lnTo>
                <a:lnTo>
                  <a:pt x="26602" y="253315"/>
                </a:lnTo>
                <a:lnTo>
                  <a:pt x="56455" y="287789"/>
                </a:lnTo>
                <a:lnTo>
                  <a:pt x="94317" y="310397"/>
                </a:lnTo>
                <a:lnTo>
                  <a:pt x="137922" y="318516"/>
                </a:lnTo>
                <a:lnTo>
                  <a:pt x="181526" y="310397"/>
                </a:lnTo>
                <a:lnTo>
                  <a:pt x="219388" y="287789"/>
                </a:lnTo>
                <a:lnTo>
                  <a:pt x="249241" y="253315"/>
                </a:lnTo>
                <a:lnTo>
                  <a:pt x="268815" y="209597"/>
                </a:lnTo>
                <a:lnTo>
                  <a:pt x="275844" y="159257"/>
                </a:lnTo>
                <a:lnTo>
                  <a:pt x="268815" y="108898"/>
                </a:lnTo>
                <a:lnTo>
                  <a:pt x="249241" y="65178"/>
                </a:lnTo>
                <a:lnTo>
                  <a:pt x="219388" y="30711"/>
                </a:lnTo>
                <a:lnTo>
                  <a:pt x="181526" y="8113"/>
                </a:lnTo>
                <a:lnTo>
                  <a:pt x="137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2236089" y="5557215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329940" y="5961888"/>
            <a:ext cx="300355" cy="341630"/>
            <a:chOff x="3329940" y="5961888"/>
            <a:chExt cx="300355" cy="341630"/>
          </a:xfrm>
        </p:grpSpPr>
        <p:sp>
          <p:nvSpPr>
            <p:cNvPr id="68" name="object 68"/>
            <p:cNvSpPr/>
            <p:nvPr/>
          </p:nvSpPr>
          <p:spPr>
            <a:xfrm>
              <a:off x="3341370" y="5973318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138683" y="0"/>
                  </a:moveTo>
                  <a:lnTo>
                    <a:pt x="94853" y="8118"/>
                  </a:lnTo>
                  <a:lnTo>
                    <a:pt x="56784" y="30726"/>
                  </a:lnTo>
                  <a:lnTo>
                    <a:pt x="26761" y="65200"/>
                  </a:lnTo>
                  <a:lnTo>
                    <a:pt x="7071" y="108918"/>
                  </a:lnTo>
                  <a:lnTo>
                    <a:pt x="0" y="159257"/>
                  </a:lnTo>
                  <a:lnTo>
                    <a:pt x="7071" y="209597"/>
                  </a:lnTo>
                  <a:lnTo>
                    <a:pt x="26761" y="253315"/>
                  </a:lnTo>
                  <a:lnTo>
                    <a:pt x="56784" y="287789"/>
                  </a:lnTo>
                  <a:lnTo>
                    <a:pt x="94853" y="310397"/>
                  </a:lnTo>
                  <a:lnTo>
                    <a:pt x="138683" y="318515"/>
                  </a:lnTo>
                  <a:lnTo>
                    <a:pt x="182514" y="310397"/>
                  </a:lnTo>
                  <a:lnTo>
                    <a:pt x="220583" y="287789"/>
                  </a:lnTo>
                  <a:lnTo>
                    <a:pt x="250606" y="253315"/>
                  </a:lnTo>
                  <a:lnTo>
                    <a:pt x="270296" y="209597"/>
                  </a:lnTo>
                  <a:lnTo>
                    <a:pt x="277367" y="159257"/>
                  </a:lnTo>
                  <a:lnTo>
                    <a:pt x="270296" y="108918"/>
                  </a:lnTo>
                  <a:lnTo>
                    <a:pt x="250606" y="65200"/>
                  </a:lnTo>
                  <a:lnTo>
                    <a:pt x="220583" y="30726"/>
                  </a:lnTo>
                  <a:lnTo>
                    <a:pt x="182514" y="8118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341370" y="5973318"/>
              <a:ext cx="277495" cy="318770"/>
            </a:xfrm>
            <a:custGeom>
              <a:avLst/>
              <a:gdLst/>
              <a:ahLst/>
              <a:cxnLst/>
              <a:rect l="l" t="t" r="r" b="b"/>
              <a:pathLst>
                <a:path w="277495" h="318770">
                  <a:moveTo>
                    <a:pt x="0" y="159257"/>
                  </a:moveTo>
                  <a:lnTo>
                    <a:pt x="7071" y="108918"/>
                  </a:lnTo>
                  <a:lnTo>
                    <a:pt x="26761" y="65200"/>
                  </a:lnTo>
                  <a:lnTo>
                    <a:pt x="56784" y="30726"/>
                  </a:lnTo>
                  <a:lnTo>
                    <a:pt x="94853" y="8118"/>
                  </a:lnTo>
                  <a:lnTo>
                    <a:pt x="138683" y="0"/>
                  </a:lnTo>
                  <a:lnTo>
                    <a:pt x="182514" y="8118"/>
                  </a:lnTo>
                  <a:lnTo>
                    <a:pt x="220583" y="30726"/>
                  </a:lnTo>
                  <a:lnTo>
                    <a:pt x="250606" y="65200"/>
                  </a:lnTo>
                  <a:lnTo>
                    <a:pt x="270296" y="108918"/>
                  </a:lnTo>
                  <a:lnTo>
                    <a:pt x="277367" y="159257"/>
                  </a:lnTo>
                  <a:lnTo>
                    <a:pt x="270296" y="209597"/>
                  </a:lnTo>
                  <a:lnTo>
                    <a:pt x="250606" y="253315"/>
                  </a:lnTo>
                  <a:lnTo>
                    <a:pt x="220583" y="287789"/>
                  </a:lnTo>
                  <a:lnTo>
                    <a:pt x="182514" y="310397"/>
                  </a:lnTo>
                  <a:lnTo>
                    <a:pt x="138683" y="318515"/>
                  </a:lnTo>
                  <a:lnTo>
                    <a:pt x="94853" y="310397"/>
                  </a:lnTo>
                  <a:lnTo>
                    <a:pt x="56784" y="287789"/>
                  </a:lnTo>
                  <a:lnTo>
                    <a:pt x="26761" y="253315"/>
                  </a:lnTo>
                  <a:lnTo>
                    <a:pt x="7071" y="209597"/>
                  </a:lnTo>
                  <a:lnTo>
                    <a:pt x="0" y="159257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3381502" y="6024168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65</a:t>
            </a:r>
            <a:endParaRPr sz="12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2804160" y="5972555"/>
            <a:ext cx="277495" cy="318770"/>
          </a:xfrm>
          <a:custGeom>
            <a:avLst/>
            <a:gdLst/>
            <a:ahLst/>
            <a:cxnLst/>
            <a:rect l="l" t="t" r="r" b="b"/>
            <a:pathLst>
              <a:path w="277494" h="318770">
                <a:moveTo>
                  <a:pt x="138683" y="0"/>
                </a:moveTo>
                <a:lnTo>
                  <a:pt x="94853" y="8118"/>
                </a:lnTo>
                <a:lnTo>
                  <a:pt x="56784" y="30726"/>
                </a:lnTo>
                <a:lnTo>
                  <a:pt x="26761" y="65200"/>
                </a:lnTo>
                <a:lnTo>
                  <a:pt x="7071" y="108918"/>
                </a:lnTo>
                <a:lnTo>
                  <a:pt x="0" y="159258"/>
                </a:lnTo>
                <a:lnTo>
                  <a:pt x="7071" y="209597"/>
                </a:lnTo>
                <a:lnTo>
                  <a:pt x="26761" y="253315"/>
                </a:lnTo>
                <a:lnTo>
                  <a:pt x="56784" y="287789"/>
                </a:lnTo>
                <a:lnTo>
                  <a:pt x="94853" y="310397"/>
                </a:lnTo>
                <a:lnTo>
                  <a:pt x="138683" y="318516"/>
                </a:lnTo>
                <a:lnTo>
                  <a:pt x="182514" y="310397"/>
                </a:lnTo>
                <a:lnTo>
                  <a:pt x="220583" y="287789"/>
                </a:lnTo>
                <a:lnTo>
                  <a:pt x="250606" y="253315"/>
                </a:lnTo>
                <a:lnTo>
                  <a:pt x="270296" y="209597"/>
                </a:lnTo>
                <a:lnTo>
                  <a:pt x="277367" y="159258"/>
                </a:lnTo>
                <a:lnTo>
                  <a:pt x="270296" y="108918"/>
                </a:lnTo>
                <a:lnTo>
                  <a:pt x="250606" y="65200"/>
                </a:lnTo>
                <a:lnTo>
                  <a:pt x="220583" y="30726"/>
                </a:lnTo>
                <a:lnTo>
                  <a:pt x="182514" y="8118"/>
                </a:lnTo>
                <a:lnTo>
                  <a:pt x="13868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2845054" y="6024168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44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437210"/>
            <a:ext cx="11639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AC0000"/>
                </a:solidFill>
              </a:rPr>
              <a:t>Örnek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1285494"/>
            <a:ext cx="636841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Örnek: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Aşağıda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verilen red-black ağacından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6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nolu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düğümü 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siliniz.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93875" y="1915667"/>
            <a:ext cx="3906520" cy="3834765"/>
            <a:chOff x="1293875" y="1915667"/>
            <a:chExt cx="3906520" cy="3834765"/>
          </a:xfrm>
        </p:grpSpPr>
        <p:sp>
          <p:nvSpPr>
            <p:cNvPr id="5" name="object 5"/>
            <p:cNvSpPr/>
            <p:nvPr/>
          </p:nvSpPr>
          <p:spPr>
            <a:xfrm>
              <a:off x="1836419" y="1915667"/>
              <a:ext cx="3363467" cy="1485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66849" y="5068061"/>
              <a:ext cx="1005840" cy="670560"/>
            </a:xfrm>
            <a:custGeom>
              <a:avLst/>
              <a:gdLst/>
              <a:ahLst/>
              <a:cxnLst/>
              <a:rect l="l" t="t" r="r" b="b"/>
              <a:pathLst>
                <a:path w="1005839" h="670560">
                  <a:moveTo>
                    <a:pt x="900683" y="446531"/>
                  </a:moveTo>
                  <a:lnTo>
                    <a:pt x="1005839" y="670560"/>
                  </a:lnTo>
                </a:path>
                <a:path w="1005839" h="670560">
                  <a:moveTo>
                    <a:pt x="486156" y="0"/>
                  </a:moveTo>
                  <a:lnTo>
                    <a:pt x="728472" y="260603"/>
                  </a:lnTo>
                </a:path>
                <a:path w="1005839" h="670560">
                  <a:moveTo>
                    <a:pt x="728472" y="446531"/>
                  </a:moveTo>
                  <a:lnTo>
                    <a:pt x="589788" y="670560"/>
                  </a:lnTo>
                </a:path>
                <a:path w="1005839" h="670560">
                  <a:moveTo>
                    <a:pt x="278892" y="36575"/>
                  </a:moveTo>
                  <a:lnTo>
                    <a:pt x="0" y="26060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10689" y="4918710"/>
              <a:ext cx="276225" cy="299085"/>
            </a:xfrm>
            <a:custGeom>
              <a:avLst/>
              <a:gdLst/>
              <a:ahLst/>
              <a:cxnLst/>
              <a:rect l="l" t="t" r="r" b="b"/>
              <a:pathLst>
                <a:path w="276225" h="299085">
                  <a:moveTo>
                    <a:pt x="137922" y="0"/>
                  </a:moveTo>
                  <a:lnTo>
                    <a:pt x="94317" y="7619"/>
                  </a:lnTo>
                  <a:lnTo>
                    <a:pt x="56455" y="28834"/>
                  </a:lnTo>
                  <a:lnTo>
                    <a:pt x="26602" y="61173"/>
                  </a:lnTo>
                  <a:lnTo>
                    <a:pt x="7028" y="102168"/>
                  </a:lnTo>
                  <a:lnTo>
                    <a:pt x="0" y="149351"/>
                  </a:lnTo>
                  <a:lnTo>
                    <a:pt x="7028" y="196535"/>
                  </a:lnTo>
                  <a:lnTo>
                    <a:pt x="26602" y="237530"/>
                  </a:lnTo>
                  <a:lnTo>
                    <a:pt x="56455" y="269869"/>
                  </a:lnTo>
                  <a:lnTo>
                    <a:pt x="94317" y="291083"/>
                  </a:lnTo>
                  <a:lnTo>
                    <a:pt x="137922" y="298703"/>
                  </a:lnTo>
                  <a:lnTo>
                    <a:pt x="181526" y="291084"/>
                  </a:lnTo>
                  <a:lnTo>
                    <a:pt x="219388" y="269869"/>
                  </a:lnTo>
                  <a:lnTo>
                    <a:pt x="249241" y="237530"/>
                  </a:lnTo>
                  <a:lnTo>
                    <a:pt x="268815" y="196535"/>
                  </a:lnTo>
                  <a:lnTo>
                    <a:pt x="275844" y="149351"/>
                  </a:lnTo>
                  <a:lnTo>
                    <a:pt x="268815" y="102168"/>
                  </a:lnTo>
                  <a:lnTo>
                    <a:pt x="249241" y="61173"/>
                  </a:lnTo>
                  <a:lnTo>
                    <a:pt x="219388" y="28834"/>
                  </a:lnTo>
                  <a:lnTo>
                    <a:pt x="181526" y="7619"/>
                  </a:lnTo>
                  <a:lnTo>
                    <a:pt x="137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10689" y="4918710"/>
              <a:ext cx="276225" cy="299085"/>
            </a:xfrm>
            <a:custGeom>
              <a:avLst/>
              <a:gdLst/>
              <a:ahLst/>
              <a:cxnLst/>
              <a:rect l="l" t="t" r="r" b="b"/>
              <a:pathLst>
                <a:path w="276225" h="299085">
                  <a:moveTo>
                    <a:pt x="0" y="149351"/>
                  </a:moveTo>
                  <a:lnTo>
                    <a:pt x="7028" y="102168"/>
                  </a:lnTo>
                  <a:lnTo>
                    <a:pt x="26602" y="61173"/>
                  </a:lnTo>
                  <a:lnTo>
                    <a:pt x="56455" y="28834"/>
                  </a:lnTo>
                  <a:lnTo>
                    <a:pt x="94317" y="7619"/>
                  </a:lnTo>
                  <a:lnTo>
                    <a:pt x="137922" y="0"/>
                  </a:lnTo>
                  <a:lnTo>
                    <a:pt x="181526" y="7619"/>
                  </a:lnTo>
                  <a:lnTo>
                    <a:pt x="219388" y="28834"/>
                  </a:lnTo>
                  <a:lnTo>
                    <a:pt x="249241" y="61173"/>
                  </a:lnTo>
                  <a:lnTo>
                    <a:pt x="268815" y="102168"/>
                  </a:lnTo>
                  <a:lnTo>
                    <a:pt x="275844" y="149351"/>
                  </a:lnTo>
                  <a:lnTo>
                    <a:pt x="268815" y="196535"/>
                  </a:lnTo>
                  <a:lnTo>
                    <a:pt x="249241" y="237530"/>
                  </a:lnTo>
                  <a:lnTo>
                    <a:pt x="219388" y="269869"/>
                  </a:lnTo>
                  <a:lnTo>
                    <a:pt x="181526" y="291084"/>
                  </a:lnTo>
                  <a:lnTo>
                    <a:pt x="137922" y="298703"/>
                  </a:lnTo>
                  <a:lnTo>
                    <a:pt x="94317" y="291083"/>
                  </a:lnTo>
                  <a:lnTo>
                    <a:pt x="56455" y="269869"/>
                  </a:lnTo>
                  <a:lnTo>
                    <a:pt x="26602" y="237530"/>
                  </a:lnTo>
                  <a:lnTo>
                    <a:pt x="7028" y="196535"/>
                  </a:lnTo>
                  <a:lnTo>
                    <a:pt x="0" y="149351"/>
                  </a:lnTo>
                  <a:close/>
                </a:path>
              </a:pathLst>
            </a:custGeom>
            <a:ln w="22859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25217" y="5253989"/>
              <a:ext cx="277495" cy="297180"/>
            </a:xfrm>
            <a:custGeom>
              <a:avLst/>
              <a:gdLst/>
              <a:ahLst/>
              <a:cxnLst/>
              <a:rect l="l" t="t" r="r" b="b"/>
              <a:pathLst>
                <a:path w="277494" h="297179">
                  <a:moveTo>
                    <a:pt x="138683" y="0"/>
                  </a:moveTo>
                  <a:lnTo>
                    <a:pt x="94853" y="7577"/>
                  </a:lnTo>
                  <a:lnTo>
                    <a:pt x="56784" y="28675"/>
                  </a:lnTo>
                  <a:lnTo>
                    <a:pt x="26761" y="60844"/>
                  </a:lnTo>
                  <a:lnTo>
                    <a:pt x="7071" y="101632"/>
                  </a:lnTo>
                  <a:lnTo>
                    <a:pt x="0" y="148590"/>
                  </a:lnTo>
                  <a:lnTo>
                    <a:pt x="7071" y="195547"/>
                  </a:lnTo>
                  <a:lnTo>
                    <a:pt x="26761" y="236335"/>
                  </a:lnTo>
                  <a:lnTo>
                    <a:pt x="56784" y="268504"/>
                  </a:lnTo>
                  <a:lnTo>
                    <a:pt x="94853" y="289602"/>
                  </a:lnTo>
                  <a:lnTo>
                    <a:pt x="138683" y="297180"/>
                  </a:lnTo>
                  <a:lnTo>
                    <a:pt x="182514" y="289602"/>
                  </a:lnTo>
                  <a:lnTo>
                    <a:pt x="220583" y="268504"/>
                  </a:lnTo>
                  <a:lnTo>
                    <a:pt x="250606" y="236335"/>
                  </a:lnTo>
                  <a:lnTo>
                    <a:pt x="270296" y="195547"/>
                  </a:lnTo>
                  <a:lnTo>
                    <a:pt x="277368" y="148590"/>
                  </a:lnTo>
                  <a:lnTo>
                    <a:pt x="270296" y="101632"/>
                  </a:lnTo>
                  <a:lnTo>
                    <a:pt x="250606" y="60844"/>
                  </a:lnTo>
                  <a:lnTo>
                    <a:pt x="220583" y="28675"/>
                  </a:lnTo>
                  <a:lnTo>
                    <a:pt x="182514" y="7577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25217" y="5253989"/>
              <a:ext cx="277495" cy="297180"/>
            </a:xfrm>
            <a:custGeom>
              <a:avLst/>
              <a:gdLst/>
              <a:ahLst/>
              <a:cxnLst/>
              <a:rect l="l" t="t" r="r" b="b"/>
              <a:pathLst>
                <a:path w="277494" h="297179">
                  <a:moveTo>
                    <a:pt x="0" y="148590"/>
                  </a:moveTo>
                  <a:lnTo>
                    <a:pt x="7071" y="101632"/>
                  </a:lnTo>
                  <a:lnTo>
                    <a:pt x="26761" y="60844"/>
                  </a:lnTo>
                  <a:lnTo>
                    <a:pt x="56784" y="28675"/>
                  </a:lnTo>
                  <a:lnTo>
                    <a:pt x="94853" y="7577"/>
                  </a:lnTo>
                  <a:lnTo>
                    <a:pt x="138683" y="0"/>
                  </a:lnTo>
                  <a:lnTo>
                    <a:pt x="182514" y="7577"/>
                  </a:lnTo>
                  <a:lnTo>
                    <a:pt x="220583" y="28675"/>
                  </a:lnTo>
                  <a:lnTo>
                    <a:pt x="250606" y="60844"/>
                  </a:lnTo>
                  <a:lnTo>
                    <a:pt x="270296" y="101632"/>
                  </a:lnTo>
                  <a:lnTo>
                    <a:pt x="277368" y="148590"/>
                  </a:lnTo>
                  <a:lnTo>
                    <a:pt x="270296" y="195547"/>
                  </a:lnTo>
                  <a:lnTo>
                    <a:pt x="250606" y="236335"/>
                  </a:lnTo>
                  <a:lnTo>
                    <a:pt x="220583" y="268504"/>
                  </a:lnTo>
                  <a:lnTo>
                    <a:pt x="182514" y="289602"/>
                  </a:lnTo>
                  <a:lnTo>
                    <a:pt x="138683" y="297180"/>
                  </a:lnTo>
                  <a:lnTo>
                    <a:pt x="94853" y="289602"/>
                  </a:lnTo>
                  <a:lnTo>
                    <a:pt x="56784" y="268504"/>
                  </a:lnTo>
                  <a:lnTo>
                    <a:pt x="26761" y="236335"/>
                  </a:lnTo>
                  <a:lnTo>
                    <a:pt x="7071" y="195547"/>
                  </a:lnTo>
                  <a:lnTo>
                    <a:pt x="0" y="148590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93875" y="5253227"/>
              <a:ext cx="277495" cy="297180"/>
            </a:xfrm>
            <a:custGeom>
              <a:avLst/>
              <a:gdLst/>
              <a:ahLst/>
              <a:cxnLst/>
              <a:rect l="l" t="t" r="r" b="b"/>
              <a:pathLst>
                <a:path w="277494" h="297179">
                  <a:moveTo>
                    <a:pt x="138684" y="0"/>
                  </a:moveTo>
                  <a:lnTo>
                    <a:pt x="94853" y="7577"/>
                  </a:lnTo>
                  <a:lnTo>
                    <a:pt x="56784" y="28675"/>
                  </a:lnTo>
                  <a:lnTo>
                    <a:pt x="26761" y="60844"/>
                  </a:lnTo>
                  <a:lnTo>
                    <a:pt x="7071" y="101632"/>
                  </a:lnTo>
                  <a:lnTo>
                    <a:pt x="0" y="148590"/>
                  </a:lnTo>
                  <a:lnTo>
                    <a:pt x="7071" y="195547"/>
                  </a:lnTo>
                  <a:lnTo>
                    <a:pt x="26761" y="236335"/>
                  </a:lnTo>
                  <a:lnTo>
                    <a:pt x="56784" y="268504"/>
                  </a:lnTo>
                  <a:lnTo>
                    <a:pt x="94853" y="289602"/>
                  </a:lnTo>
                  <a:lnTo>
                    <a:pt x="138684" y="297180"/>
                  </a:lnTo>
                  <a:lnTo>
                    <a:pt x="182514" y="289602"/>
                  </a:lnTo>
                  <a:lnTo>
                    <a:pt x="220583" y="268504"/>
                  </a:lnTo>
                  <a:lnTo>
                    <a:pt x="250606" y="236335"/>
                  </a:lnTo>
                  <a:lnTo>
                    <a:pt x="270296" y="195547"/>
                  </a:lnTo>
                  <a:lnTo>
                    <a:pt x="277368" y="148590"/>
                  </a:lnTo>
                  <a:lnTo>
                    <a:pt x="270296" y="101632"/>
                  </a:lnTo>
                  <a:lnTo>
                    <a:pt x="250606" y="60844"/>
                  </a:lnTo>
                  <a:lnTo>
                    <a:pt x="220583" y="28675"/>
                  </a:lnTo>
                  <a:lnTo>
                    <a:pt x="182514" y="7577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34261" y="5293867"/>
            <a:ext cx="1027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3280" algn="l"/>
              </a:tabLst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04	14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9255" y="5678423"/>
            <a:ext cx="299085" cy="320040"/>
            <a:chOff x="2429255" y="5678423"/>
            <a:chExt cx="299085" cy="320040"/>
          </a:xfrm>
        </p:grpSpPr>
        <p:sp>
          <p:nvSpPr>
            <p:cNvPr id="14" name="object 14"/>
            <p:cNvSpPr/>
            <p:nvPr/>
          </p:nvSpPr>
          <p:spPr>
            <a:xfrm>
              <a:off x="2440685" y="5689853"/>
              <a:ext cx="276225" cy="297180"/>
            </a:xfrm>
            <a:custGeom>
              <a:avLst/>
              <a:gdLst/>
              <a:ahLst/>
              <a:cxnLst/>
              <a:rect l="l" t="t" r="r" b="b"/>
              <a:pathLst>
                <a:path w="276225" h="297179">
                  <a:moveTo>
                    <a:pt x="137921" y="0"/>
                  </a:moveTo>
                  <a:lnTo>
                    <a:pt x="94317" y="7574"/>
                  </a:lnTo>
                  <a:lnTo>
                    <a:pt x="56455" y="28668"/>
                  </a:lnTo>
                  <a:lnTo>
                    <a:pt x="26602" y="60833"/>
                  </a:lnTo>
                  <a:lnTo>
                    <a:pt x="7028" y="101622"/>
                  </a:lnTo>
                  <a:lnTo>
                    <a:pt x="0" y="148590"/>
                  </a:lnTo>
                  <a:lnTo>
                    <a:pt x="7028" y="195557"/>
                  </a:lnTo>
                  <a:lnTo>
                    <a:pt x="26602" y="236346"/>
                  </a:lnTo>
                  <a:lnTo>
                    <a:pt x="56455" y="268511"/>
                  </a:lnTo>
                  <a:lnTo>
                    <a:pt x="94317" y="289605"/>
                  </a:lnTo>
                  <a:lnTo>
                    <a:pt x="137921" y="297180"/>
                  </a:lnTo>
                  <a:lnTo>
                    <a:pt x="181526" y="289605"/>
                  </a:lnTo>
                  <a:lnTo>
                    <a:pt x="219388" y="268511"/>
                  </a:lnTo>
                  <a:lnTo>
                    <a:pt x="249241" y="236346"/>
                  </a:lnTo>
                  <a:lnTo>
                    <a:pt x="268815" y="195557"/>
                  </a:lnTo>
                  <a:lnTo>
                    <a:pt x="275844" y="148590"/>
                  </a:lnTo>
                  <a:lnTo>
                    <a:pt x="268815" y="101622"/>
                  </a:lnTo>
                  <a:lnTo>
                    <a:pt x="249241" y="60833"/>
                  </a:lnTo>
                  <a:lnTo>
                    <a:pt x="219388" y="28668"/>
                  </a:lnTo>
                  <a:lnTo>
                    <a:pt x="181526" y="7574"/>
                  </a:lnTo>
                  <a:lnTo>
                    <a:pt x="1379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40685" y="5689853"/>
              <a:ext cx="276225" cy="297180"/>
            </a:xfrm>
            <a:custGeom>
              <a:avLst/>
              <a:gdLst/>
              <a:ahLst/>
              <a:cxnLst/>
              <a:rect l="l" t="t" r="r" b="b"/>
              <a:pathLst>
                <a:path w="276225" h="297179">
                  <a:moveTo>
                    <a:pt x="0" y="148590"/>
                  </a:moveTo>
                  <a:lnTo>
                    <a:pt x="7028" y="101622"/>
                  </a:lnTo>
                  <a:lnTo>
                    <a:pt x="26602" y="60833"/>
                  </a:lnTo>
                  <a:lnTo>
                    <a:pt x="56455" y="28668"/>
                  </a:lnTo>
                  <a:lnTo>
                    <a:pt x="94317" y="7574"/>
                  </a:lnTo>
                  <a:lnTo>
                    <a:pt x="137921" y="0"/>
                  </a:lnTo>
                  <a:lnTo>
                    <a:pt x="181526" y="7574"/>
                  </a:lnTo>
                  <a:lnTo>
                    <a:pt x="219388" y="28668"/>
                  </a:lnTo>
                  <a:lnTo>
                    <a:pt x="249241" y="60833"/>
                  </a:lnTo>
                  <a:lnTo>
                    <a:pt x="268815" y="101622"/>
                  </a:lnTo>
                  <a:lnTo>
                    <a:pt x="275844" y="148590"/>
                  </a:lnTo>
                  <a:lnTo>
                    <a:pt x="268815" y="195557"/>
                  </a:lnTo>
                  <a:lnTo>
                    <a:pt x="249241" y="236346"/>
                  </a:lnTo>
                  <a:lnTo>
                    <a:pt x="219388" y="268511"/>
                  </a:lnTo>
                  <a:lnTo>
                    <a:pt x="181526" y="289605"/>
                  </a:lnTo>
                  <a:lnTo>
                    <a:pt x="137921" y="297180"/>
                  </a:lnTo>
                  <a:lnTo>
                    <a:pt x="94317" y="289605"/>
                  </a:lnTo>
                  <a:lnTo>
                    <a:pt x="56455" y="268511"/>
                  </a:lnTo>
                  <a:lnTo>
                    <a:pt x="26602" y="236346"/>
                  </a:lnTo>
                  <a:lnTo>
                    <a:pt x="7028" y="195557"/>
                  </a:lnTo>
                  <a:lnTo>
                    <a:pt x="0" y="148590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479675" y="573064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01951" y="5689091"/>
            <a:ext cx="277495" cy="297180"/>
          </a:xfrm>
          <a:custGeom>
            <a:avLst/>
            <a:gdLst/>
            <a:ahLst/>
            <a:cxnLst/>
            <a:rect l="l" t="t" r="r" b="b"/>
            <a:pathLst>
              <a:path w="277494" h="297179">
                <a:moveTo>
                  <a:pt x="138684" y="0"/>
                </a:moveTo>
                <a:lnTo>
                  <a:pt x="94853" y="7574"/>
                </a:lnTo>
                <a:lnTo>
                  <a:pt x="56784" y="28668"/>
                </a:lnTo>
                <a:lnTo>
                  <a:pt x="26761" y="60833"/>
                </a:lnTo>
                <a:lnTo>
                  <a:pt x="7071" y="101622"/>
                </a:lnTo>
                <a:lnTo>
                  <a:pt x="0" y="148590"/>
                </a:lnTo>
                <a:lnTo>
                  <a:pt x="7071" y="195557"/>
                </a:lnTo>
                <a:lnTo>
                  <a:pt x="26761" y="236346"/>
                </a:lnTo>
                <a:lnTo>
                  <a:pt x="56784" y="268511"/>
                </a:lnTo>
                <a:lnTo>
                  <a:pt x="94853" y="289605"/>
                </a:lnTo>
                <a:lnTo>
                  <a:pt x="138684" y="297180"/>
                </a:lnTo>
                <a:lnTo>
                  <a:pt x="182514" y="289605"/>
                </a:lnTo>
                <a:lnTo>
                  <a:pt x="220583" y="268511"/>
                </a:lnTo>
                <a:lnTo>
                  <a:pt x="250606" y="236346"/>
                </a:lnTo>
                <a:lnTo>
                  <a:pt x="270296" y="195557"/>
                </a:lnTo>
                <a:lnTo>
                  <a:pt x="277368" y="148590"/>
                </a:lnTo>
                <a:lnTo>
                  <a:pt x="270296" y="101622"/>
                </a:lnTo>
                <a:lnTo>
                  <a:pt x="250606" y="60833"/>
                </a:lnTo>
                <a:lnTo>
                  <a:pt x="220583" y="28668"/>
                </a:lnTo>
                <a:lnTo>
                  <a:pt x="182514" y="7574"/>
                </a:lnTo>
                <a:lnTo>
                  <a:pt x="138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43226" y="573064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79448" y="5934455"/>
            <a:ext cx="304800" cy="483234"/>
            <a:chOff x="1679448" y="5934455"/>
            <a:chExt cx="304800" cy="483234"/>
          </a:xfrm>
        </p:grpSpPr>
        <p:sp>
          <p:nvSpPr>
            <p:cNvPr id="20" name="object 20"/>
            <p:cNvSpPr/>
            <p:nvPr/>
          </p:nvSpPr>
          <p:spPr>
            <a:xfrm>
              <a:off x="1832610" y="5945885"/>
              <a:ext cx="140335" cy="222885"/>
            </a:xfrm>
            <a:custGeom>
              <a:avLst/>
              <a:gdLst/>
              <a:ahLst/>
              <a:cxnLst/>
              <a:rect l="l" t="t" r="r" b="b"/>
              <a:pathLst>
                <a:path w="140335" h="222885">
                  <a:moveTo>
                    <a:pt x="140207" y="0"/>
                  </a:moveTo>
                  <a:lnTo>
                    <a:pt x="0" y="22250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79448" y="6120383"/>
              <a:ext cx="277495" cy="297180"/>
            </a:xfrm>
            <a:custGeom>
              <a:avLst/>
              <a:gdLst/>
              <a:ahLst/>
              <a:cxnLst/>
              <a:rect l="l" t="t" r="r" b="b"/>
              <a:pathLst>
                <a:path w="277494" h="297179">
                  <a:moveTo>
                    <a:pt x="138683" y="0"/>
                  </a:moveTo>
                  <a:lnTo>
                    <a:pt x="94853" y="7574"/>
                  </a:lnTo>
                  <a:lnTo>
                    <a:pt x="56784" y="28668"/>
                  </a:lnTo>
                  <a:lnTo>
                    <a:pt x="26761" y="60833"/>
                  </a:lnTo>
                  <a:lnTo>
                    <a:pt x="7071" y="101622"/>
                  </a:lnTo>
                  <a:lnTo>
                    <a:pt x="0" y="148589"/>
                  </a:lnTo>
                  <a:lnTo>
                    <a:pt x="7071" y="195557"/>
                  </a:lnTo>
                  <a:lnTo>
                    <a:pt x="26761" y="236346"/>
                  </a:lnTo>
                  <a:lnTo>
                    <a:pt x="56784" y="268511"/>
                  </a:lnTo>
                  <a:lnTo>
                    <a:pt x="94853" y="289605"/>
                  </a:lnTo>
                  <a:lnTo>
                    <a:pt x="138683" y="297179"/>
                  </a:lnTo>
                  <a:lnTo>
                    <a:pt x="182514" y="289605"/>
                  </a:lnTo>
                  <a:lnTo>
                    <a:pt x="220583" y="268511"/>
                  </a:lnTo>
                  <a:lnTo>
                    <a:pt x="250606" y="236346"/>
                  </a:lnTo>
                  <a:lnTo>
                    <a:pt x="270296" y="195557"/>
                  </a:lnTo>
                  <a:lnTo>
                    <a:pt x="277368" y="148589"/>
                  </a:lnTo>
                  <a:lnTo>
                    <a:pt x="270296" y="101622"/>
                  </a:lnTo>
                  <a:lnTo>
                    <a:pt x="250606" y="60833"/>
                  </a:lnTo>
                  <a:lnTo>
                    <a:pt x="220583" y="28668"/>
                  </a:lnTo>
                  <a:lnTo>
                    <a:pt x="182514" y="7574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720088" y="6161938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364991" y="4907279"/>
            <a:ext cx="1435735" cy="1091565"/>
            <a:chOff x="3364991" y="4907279"/>
            <a:chExt cx="1435735" cy="1091565"/>
          </a:xfrm>
        </p:grpSpPr>
        <p:sp>
          <p:nvSpPr>
            <p:cNvPr id="24" name="object 24"/>
            <p:cNvSpPr/>
            <p:nvPr/>
          </p:nvSpPr>
          <p:spPr>
            <a:xfrm>
              <a:off x="3539489" y="5068061"/>
              <a:ext cx="1004569" cy="670560"/>
            </a:xfrm>
            <a:custGeom>
              <a:avLst/>
              <a:gdLst/>
              <a:ahLst/>
              <a:cxnLst/>
              <a:rect l="l" t="t" r="r" b="b"/>
              <a:pathLst>
                <a:path w="1004570" h="670560">
                  <a:moveTo>
                    <a:pt x="899160" y="446531"/>
                  </a:moveTo>
                  <a:lnTo>
                    <a:pt x="1004315" y="670560"/>
                  </a:lnTo>
                </a:path>
                <a:path w="1004570" h="670560">
                  <a:moveTo>
                    <a:pt x="486156" y="0"/>
                  </a:moveTo>
                  <a:lnTo>
                    <a:pt x="726948" y="260603"/>
                  </a:lnTo>
                </a:path>
                <a:path w="1004570" h="670560">
                  <a:moveTo>
                    <a:pt x="726948" y="446531"/>
                  </a:moveTo>
                  <a:lnTo>
                    <a:pt x="588263" y="670560"/>
                  </a:lnTo>
                </a:path>
                <a:path w="1004570" h="670560">
                  <a:moveTo>
                    <a:pt x="277368" y="36575"/>
                  </a:moveTo>
                  <a:lnTo>
                    <a:pt x="0" y="26060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81805" y="4918709"/>
              <a:ext cx="277495" cy="297180"/>
            </a:xfrm>
            <a:custGeom>
              <a:avLst/>
              <a:gdLst/>
              <a:ahLst/>
              <a:cxnLst/>
              <a:rect l="l" t="t" r="r" b="b"/>
              <a:pathLst>
                <a:path w="277495" h="297179">
                  <a:moveTo>
                    <a:pt x="138684" y="0"/>
                  </a:moveTo>
                  <a:lnTo>
                    <a:pt x="94853" y="7577"/>
                  </a:lnTo>
                  <a:lnTo>
                    <a:pt x="56784" y="28675"/>
                  </a:lnTo>
                  <a:lnTo>
                    <a:pt x="26761" y="60844"/>
                  </a:lnTo>
                  <a:lnTo>
                    <a:pt x="7071" y="101632"/>
                  </a:lnTo>
                  <a:lnTo>
                    <a:pt x="0" y="148589"/>
                  </a:lnTo>
                  <a:lnTo>
                    <a:pt x="7071" y="195547"/>
                  </a:lnTo>
                  <a:lnTo>
                    <a:pt x="26761" y="236335"/>
                  </a:lnTo>
                  <a:lnTo>
                    <a:pt x="56784" y="268504"/>
                  </a:lnTo>
                  <a:lnTo>
                    <a:pt x="94853" y="289602"/>
                  </a:lnTo>
                  <a:lnTo>
                    <a:pt x="138684" y="297179"/>
                  </a:lnTo>
                  <a:lnTo>
                    <a:pt x="182514" y="289602"/>
                  </a:lnTo>
                  <a:lnTo>
                    <a:pt x="220583" y="268504"/>
                  </a:lnTo>
                  <a:lnTo>
                    <a:pt x="250606" y="236335"/>
                  </a:lnTo>
                  <a:lnTo>
                    <a:pt x="270296" y="195547"/>
                  </a:lnTo>
                  <a:lnTo>
                    <a:pt x="277368" y="148589"/>
                  </a:lnTo>
                  <a:lnTo>
                    <a:pt x="270296" y="101632"/>
                  </a:lnTo>
                  <a:lnTo>
                    <a:pt x="250606" y="60844"/>
                  </a:lnTo>
                  <a:lnTo>
                    <a:pt x="220583" y="28675"/>
                  </a:lnTo>
                  <a:lnTo>
                    <a:pt x="182514" y="7577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81805" y="4918709"/>
              <a:ext cx="277495" cy="297180"/>
            </a:xfrm>
            <a:custGeom>
              <a:avLst/>
              <a:gdLst/>
              <a:ahLst/>
              <a:cxnLst/>
              <a:rect l="l" t="t" r="r" b="b"/>
              <a:pathLst>
                <a:path w="277495" h="297179">
                  <a:moveTo>
                    <a:pt x="0" y="148589"/>
                  </a:moveTo>
                  <a:lnTo>
                    <a:pt x="7071" y="101632"/>
                  </a:lnTo>
                  <a:lnTo>
                    <a:pt x="26761" y="60844"/>
                  </a:lnTo>
                  <a:lnTo>
                    <a:pt x="56784" y="28675"/>
                  </a:lnTo>
                  <a:lnTo>
                    <a:pt x="94853" y="7577"/>
                  </a:lnTo>
                  <a:lnTo>
                    <a:pt x="138684" y="0"/>
                  </a:lnTo>
                  <a:lnTo>
                    <a:pt x="182514" y="7577"/>
                  </a:lnTo>
                  <a:lnTo>
                    <a:pt x="220583" y="28675"/>
                  </a:lnTo>
                  <a:lnTo>
                    <a:pt x="250606" y="60844"/>
                  </a:lnTo>
                  <a:lnTo>
                    <a:pt x="270296" y="101632"/>
                  </a:lnTo>
                  <a:lnTo>
                    <a:pt x="277368" y="148589"/>
                  </a:lnTo>
                  <a:lnTo>
                    <a:pt x="270296" y="195547"/>
                  </a:lnTo>
                  <a:lnTo>
                    <a:pt x="250606" y="236335"/>
                  </a:lnTo>
                  <a:lnTo>
                    <a:pt x="220583" y="268504"/>
                  </a:lnTo>
                  <a:lnTo>
                    <a:pt x="182514" y="289602"/>
                  </a:lnTo>
                  <a:lnTo>
                    <a:pt x="138684" y="297179"/>
                  </a:lnTo>
                  <a:lnTo>
                    <a:pt x="94853" y="289602"/>
                  </a:lnTo>
                  <a:lnTo>
                    <a:pt x="56784" y="268504"/>
                  </a:lnTo>
                  <a:lnTo>
                    <a:pt x="26761" y="236335"/>
                  </a:lnTo>
                  <a:lnTo>
                    <a:pt x="7071" y="195547"/>
                  </a:lnTo>
                  <a:lnTo>
                    <a:pt x="0" y="148589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97857" y="5253989"/>
              <a:ext cx="276225" cy="297180"/>
            </a:xfrm>
            <a:custGeom>
              <a:avLst/>
              <a:gdLst/>
              <a:ahLst/>
              <a:cxnLst/>
              <a:rect l="l" t="t" r="r" b="b"/>
              <a:pathLst>
                <a:path w="276225" h="297179">
                  <a:moveTo>
                    <a:pt x="137921" y="0"/>
                  </a:moveTo>
                  <a:lnTo>
                    <a:pt x="94317" y="7577"/>
                  </a:lnTo>
                  <a:lnTo>
                    <a:pt x="56455" y="28675"/>
                  </a:lnTo>
                  <a:lnTo>
                    <a:pt x="26602" y="60844"/>
                  </a:lnTo>
                  <a:lnTo>
                    <a:pt x="7028" y="101632"/>
                  </a:lnTo>
                  <a:lnTo>
                    <a:pt x="0" y="148590"/>
                  </a:lnTo>
                  <a:lnTo>
                    <a:pt x="7028" y="195547"/>
                  </a:lnTo>
                  <a:lnTo>
                    <a:pt x="26602" y="236335"/>
                  </a:lnTo>
                  <a:lnTo>
                    <a:pt x="56455" y="268504"/>
                  </a:lnTo>
                  <a:lnTo>
                    <a:pt x="94317" y="289602"/>
                  </a:lnTo>
                  <a:lnTo>
                    <a:pt x="137921" y="297180"/>
                  </a:lnTo>
                  <a:lnTo>
                    <a:pt x="181526" y="289602"/>
                  </a:lnTo>
                  <a:lnTo>
                    <a:pt x="219388" y="268504"/>
                  </a:lnTo>
                  <a:lnTo>
                    <a:pt x="249241" y="236335"/>
                  </a:lnTo>
                  <a:lnTo>
                    <a:pt x="268815" y="195547"/>
                  </a:lnTo>
                  <a:lnTo>
                    <a:pt x="275843" y="148590"/>
                  </a:lnTo>
                  <a:lnTo>
                    <a:pt x="268815" y="101632"/>
                  </a:lnTo>
                  <a:lnTo>
                    <a:pt x="249241" y="60844"/>
                  </a:lnTo>
                  <a:lnTo>
                    <a:pt x="219388" y="28675"/>
                  </a:lnTo>
                  <a:lnTo>
                    <a:pt x="181526" y="7577"/>
                  </a:lnTo>
                  <a:lnTo>
                    <a:pt x="13792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97857" y="5253989"/>
              <a:ext cx="276225" cy="297180"/>
            </a:xfrm>
            <a:custGeom>
              <a:avLst/>
              <a:gdLst/>
              <a:ahLst/>
              <a:cxnLst/>
              <a:rect l="l" t="t" r="r" b="b"/>
              <a:pathLst>
                <a:path w="276225" h="297179">
                  <a:moveTo>
                    <a:pt x="0" y="148590"/>
                  </a:moveTo>
                  <a:lnTo>
                    <a:pt x="7028" y="101632"/>
                  </a:lnTo>
                  <a:lnTo>
                    <a:pt x="26602" y="60844"/>
                  </a:lnTo>
                  <a:lnTo>
                    <a:pt x="56455" y="28675"/>
                  </a:lnTo>
                  <a:lnTo>
                    <a:pt x="94317" y="7577"/>
                  </a:lnTo>
                  <a:lnTo>
                    <a:pt x="137921" y="0"/>
                  </a:lnTo>
                  <a:lnTo>
                    <a:pt x="181526" y="7577"/>
                  </a:lnTo>
                  <a:lnTo>
                    <a:pt x="219388" y="28675"/>
                  </a:lnTo>
                  <a:lnTo>
                    <a:pt x="249241" y="60844"/>
                  </a:lnTo>
                  <a:lnTo>
                    <a:pt x="268815" y="101632"/>
                  </a:lnTo>
                  <a:lnTo>
                    <a:pt x="275843" y="148590"/>
                  </a:lnTo>
                  <a:lnTo>
                    <a:pt x="268815" y="195547"/>
                  </a:lnTo>
                  <a:lnTo>
                    <a:pt x="249241" y="236335"/>
                  </a:lnTo>
                  <a:lnTo>
                    <a:pt x="219388" y="268504"/>
                  </a:lnTo>
                  <a:lnTo>
                    <a:pt x="181526" y="289602"/>
                  </a:lnTo>
                  <a:lnTo>
                    <a:pt x="137921" y="297180"/>
                  </a:lnTo>
                  <a:lnTo>
                    <a:pt x="94317" y="289602"/>
                  </a:lnTo>
                  <a:lnTo>
                    <a:pt x="56455" y="268504"/>
                  </a:lnTo>
                  <a:lnTo>
                    <a:pt x="26602" y="236335"/>
                  </a:lnTo>
                  <a:lnTo>
                    <a:pt x="7028" y="195547"/>
                  </a:lnTo>
                  <a:lnTo>
                    <a:pt x="0" y="148590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64992" y="5253227"/>
              <a:ext cx="1424305" cy="734060"/>
            </a:xfrm>
            <a:custGeom>
              <a:avLst/>
              <a:gdLst/>
              <a:ahLst/>
              <a:cxnLst/>
              <a:rect l="l" t="t" r="r" b="b"/>
              <a:pathLst>
                <a:path w="1424304" h="734060">
                  <a:moveTo>
                    <a:pt x="278892" y="148590"/>
                  </a:moveTo>
                  <a:lnTo>
                    <a:pt x="271767" y="101638"/>
                  </a:lnTo>
                  <a:lnTo>
                    <a:pt x="251968" y="60845"/>
                  </a:lnTo>
                  <a:lnTo>
                    <a:pt x="221767" y="28676"/>
                  </a:lnTo>
                  <a:lnTo>
                    <a:pt x="183489" y="7581"/>
                  </a:lnTo>
                  <a:lnTo>
                    <a:pt x="139446" y="0"/>
                  </a:lnTo>
                  <a:lnTo>
                    <a:pt x="95389" y="7581"/>
                  </a:lnTo>
                  <a:lnTo>
                    <a:pt x="57111" y="28676"/>
                  </a:lnTo>
                  <a:lnTo>
                    <a:pt x="26911" y="60845"/>
                  </a:lnTo>
                  <a:lnTo>
                    <a:pt x="7112" y="101638"/>
                  </a:lnTo>
                  <a:lnTo>
                    <a:pt x="0" y="148590"/>
                  </a:lnTo>
                  <a:lnTo>
                    <a:pt x="7112" y="195554"/>
                  </a:lnTo>
                  <a:lnTo>
                    <a:pt x="26911" y="236347"/>
                  </a:lnTo>
                  <a:lnTo>
                    <a:pt x="57111" y="268516"/>
                  </a:lnTo>
                  <a:lnTo>
                    <a:pt x="95389" y="289610"/>
                  </a:lnTo>
                  <a:lnTo>
                    <a:pt x="139446" y="297180"/>
                  </a:lnTo>
                  <a:lnTo>
                    <a:pt x="183489" y="289610"/>
                  </a:lnTo>
                  <a:lnTo>
                    <a:pt x="221767" y="268516"/>
                  </a:lnTo>
                  <a:lnTo>
                    <a:pt x="251968" y="236347"/>
                  </a:lnTo>
                  <a:lnTo>
                    <a:pt x="271767" y="195554"/>
                  </a:lnTo>
                  <a:lnTo>
                    <a:pt x="278892" y="148590"/>
                  </a:lnTo>
                  <a:close/>
                </a:path>
                <a:path w="1424304" h="734060">
                  <a:moveTo>
                    <a:pt x="1424178" y="585216"/>
                  </a:moveTo>
                  <a:lnTo>
                    <a:pt x="1417104" y="538251"/>
                  </a:lnTo>
                  <a:lnTo>
                    <a:pt x="1397406" y="497471"/>
                  </a:lnTo>
                  <a:lnTo>
                    <a:pt x="1367383" y="465302"/>
                  </a:lnTo>
                  <a:lnTo>
                    <a:pt x="1329321" y="444207"/>
                  </a:lnTo>
                  <a:lnTo>
                    <a:pt x="1285494" y="436626"/>
                  </a:lnTo>
                  <a:lnTo>
                    <a:pt x="1241653" y="444207"/>
                  </a:lnTo>
                  <a:lnTo>
                    <a:pt x="1203591" y="465302"/>
                  </a:lnTo>
                  <a:lnTo>
                    <a:pt x="1173568" y="497471"/>
                  </a:lnTo>
                  <a:lnTo>
                    <a:pt x="1153871" y="538251"/>
                  </a:lnTo>
                  <a:lnTo>
                    <a:pt x="1146810" y="585216"/>
                  </a:lnTo>
                  <a:lnTo>
                    <a:pt x="1153871" y="632193"/>
                  </a:lnTo>
                  <a:lnTo>
                    <a:pt x="1173568" y="672973"/>
                  </a:lnTo>
                  <a:lnTo>
                    <a:pt x="1203591" y="705142"/>
                  </a:lnTo>
                  <a:lnTo>
                    <a:pt x="1241653" y="726236"/>
                  </a:lnTo>
                  <a:lnTo>
                    <a:pt x="1285494" y="733806"/>
                  </a:lnTo>
                  <a:lnTo>
                    <a:pt x="1329321" y="726236"/>
                  </a:lnTo>
                  <a:lnTo>
                    <a:pt x="1367383" y="705142"/>
                  </a:lnTo>
                  <a:lnTo>
                    <a:pt x="1397406" y="672973"/>
                  </a:lnTo>
                  <a:lnTo>
                    <a:pt x="1417104" y="632193"/>
                  </a:lnTo>
                  <a:lnTo>
                    <a:pt x="1424178" y="5852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11801" y="5689853"/>
              <a:ext cx="277495" cy="297180"/>
            </a:xfrm>
            <a:custGeom>
              <a:avLst/>
              <a:gdLst/>
              <a:ahLst/>
              <a:cxnLst/>
              <a:rect l="l" t="t" r="r" b="b"/>
              <a:pathLst>
                <a:path w="277495" h="297179">
                  <a:moveTo>
                    <a:pt x="0" y="148590"/>
                  </a:moveTo>
                  <a:lnTo>
                    <a:pt x="7071" y="101622"/>
                  </a:lnTo>
                  <a:lnTo>
                    <a:pt x="26761" y="60833"/>
                  </a:lnTo>
                  <a:lnTo>
                    <a:pt x="56784" y="28668"/>
                  </a:lnTo>
                  <a:lnTo>
                    <a:pt x="94853" y="7574"/>
                  </a:lnTo>
                  <a:lnTo>
                    <a:pt x="138684" y="0"/>
                  </a:lnTo>
                  <a:lnTo>
                    <a:pt x="182514" y="7574"/>
                  </a:lnTo>
                  <a:lnTo>
                    <a:pt x="220583" y="28668"/>
                  </a:lnTo>
                  <a:lnTo>
                    <a:pt x="250606" y="60833"/>
                  </a:lnTo>
                  <a:lnTo>
                    <a:pt x="270296" y="101622"/>
                  </a:lnTo>
                  <a:lnTo>
                    <a:pt x="277368" y="148590"/>
                  </a:lnTo>
                  <a:lnTo>
                    <a:pt x="270296" y="195557"/>
                  </a:lnTo>
                  <a:lnTo>
                    <a:pt x="250606" y="236346"/>
                  </a:lnTo>
                  <a:lnTo>
                    <a:pt x="220583" y="268511"/>
                  </a:lnTo>
                  <a:lnTo>
                    <a:pt x="182514" y="289605"/>
                  </a:lnTo>
                  <a:lnTo>
                    <a:pt x="138684" y="297180"/>
                  </a:lnTo>
                  <a:lnTo>
                    <a:pt x="94853" y="289605"/>
                  </a:lnTo>
                  <a:lnTo>
                    <a:pt x="56784" y="268511"/>
                  </a:lnTo>
                  <a:lnTo>
                    <a:pt x="26761" y="236346"/>
                  </a:lnTo>
                  <a:lnTo>
                    <a:pt x="7071" y="195557"/>
                  </a:lnTo>
                  <a:lnTo>
                    <a:pt x="0" y="148590"/>
                  </a:lnTo>
                  <a:close/>
                </a:path>
              </a:pathLst>
            </a:custGeom>
            <a:ln w="22859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74591" y="5689091"/>
              <a:ext cx="277495" cy="297180"/>
            </a:xfrm>
            <a:custGeom>
              <a:avLst/>
              <a:gdLst/>
              <a:ahLst/>
              <a:cxnLst/>
              <a:rect l="l" t="t" r="r" b="b"/>
              <a:pathLst>
                <a:path w="277495" h="297179">
                  <a:moveTo>
                    <a:pt x="138684" y="0"/>
                  </a:moveTo>
                  <a:lnTo>
                    <a:pt x="94853" y="7574"/>
                  </a:lnTo>
                  <a:lnTo>
                    <a:pt x="56784" y="28668"/>
                  </a:lnTo>
                  <a:lnTo>
                    <a:pt x="26761" y="60833"/>
                  </a:lnTo>
                  <a:lnTo>
                    <a:pt x="7071" y="101622"/>
                  </a:lnTo>
                  <a:lnTo>
                    <a:pt x="0" y="148590"/>
                  </a:lnTo>
                  <a:lnTo>
                    <a:pt x="7071" y="195557"/>
                  </a:lnTo>
                  <a:lnTo>
                    <a:pt x="26761" y="236346"/>
                  </a:lnTo>
                  <a:lnTo>
                    <a:pt x="56784" y="268511"/>
                  </a:lnTo>
                  <a:lnTo>
                    <a:pt x="94853" y="289605"/>
                  </a:lnTo>
                  <a:lnTo>
                    <a:pt x="138684" y="297180"/>
                  </a:lnTo>
                  <a:lnTo>
                    <a:pt x="182514" y="289605"/>
                  </a:lnTo>
                  <a:lnTo>
                    <a:pt x="220583" y="268511"/>
                  </a:lnTo>
                  <a:lnTo>
                    <a:pt x="250606" y="236346"/>
                  </a:lnTo>
                  <a:lnTo>
                    <a:pt x="270296" y="195557"/>
                  </a:lnTo>
                  <a:lnTo>
                    <a:pt x="277368" y="148590"/>
                  </a:lnTo>
                  <a:lnTo>
                    <a:pt x="270296" y="101622"/>
                  </a:lnTo>
                  <a:lnTo>
                    <a:pt x="250606" y="60833"/>
                  </a:lnTo>
                  <a:lnTo>
                    <a:pt x="220583" y="28668"/>
                  </a:lnTo>
                  <a:lnTo>
                    <a:pt x="182514" y="7574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015232" y="5730646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8640" algn="l"/>
              </a:tabLst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12	15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750564" y="5934455"/>
            <a:ext cx="304800" cy="483234"/>
            <a:chOff x="3750564" y="5934455"/>
            <a:chExt cx="304800" cy="483234"/>
          </a:xfrm>
        </p:grpSpPr>
        <p:sp>
          <p:nvSpPr>
            <p:cNvPr id="34" name="object 34"/>
            <p:cNvSpPr/>
            <p:nvPr/>
          </p:nvSpPr>
          <p:spPr>
            <a:xfrm>
              <a:off x="3903726" y="5945885"/>
              <a:ext cx="140335" cy="222885"/>
            </a:xfrm>
            <a:custGeom>
              <a:avLst/>
              <a:gdLst/>
              <a:ahLst/>
              <a:cxnLst/>
              <a:rect l="l" t="t" r="r" b="b"/>
              <a:pathLst>
                <a:path w="140335" h="222885">
                  <a:moveTo>
                    <a:pt x="140208" y="0"/>
                  </a:moveTo>
                  <a:lnTo>
                    <a:pt x="0" y="22250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50564" y="6120383"/>
              <a:ext cx="277495" cy="297180"/>
            </a:xfrm>
            <a:custGeom>
              <a:avLst/>
              <a:gdLst/>
              <a:ahLst/>
              <a:cxnLst/>
              <a:rect l="l" t="t" r="r" b="b"/>
              <a:pathLst>
                <a:path w="277495" h="297179">
                  <a:moveTo>
                    <a:pt x="138684" y="0"/>
                  </a:moveTo>
                  <a:lnTo>
                    <a:pt x="94853" y="7574"/>
                  </a:lnTo>
                  <a:lnTo>
                    <a:pt x="56784" y="28668"/>
                  </a:lnTo>
                  <a:lnTo>
                    <a:pt x="26761" y="60833"/>
                  </a:lnTo>
                  <a:lnTo>
                    <a:pt x="7071" y="101622"/>
                  </a:lnTo>
                  <a:lnTo>
                    <a:pt x="0" y="148589"/>
                  </a:lnTo>
                  <a:lnTo>
                    <a:pt x="7071" y="195557"/>
                  </a:lnTo>
                  <a:lnTo>
                    <a:pt x="26761" y="236346"/>
                  </a:lnTo>
                  <a:lnTo>
                    <a:pt x="56784" y="268511"/>
                  </a:lnTo>
                  <a:lnTo>
                    <a:pt x="94853" y="289605"/>
                  </a:lnTo>
                  <a:lnTo>
                    <a:pt x="138684" y="297179"/>
                  </a:lnTo>
                  <a:lnTo>
                    <a:pt x="182514" y="289605"/>
                  </a:lnTo>
                  <a:lnTo>
                    <a:pt x="220583" y="268511"/>
                  </a:lnTo>
                  <a:lnTo>
                    <a:pt x="250606" y="236346"/>
                  </a:lnTo>
                  <a:lnTo>
                    <a:pt x="270296" y="195557"/>
                  </a:lnTo>
                  <a:lnTo>
                    <a:pt x="277368" y="148589"/>
                  </a:lnTo>
                  <a:lnTo>
                    <a:pt x="270296" y="101622"/>
                  </a:lnTo>
                  <a:lnTo>
                    <a:pt x="250606" y="60833"/>
                  </a:lnTo>
                  <a:lnTo>
                    <a:pt x="220583" y="28668"/>
                  </a:lnTo>
                  <a:lnTo>
                    <a:pt x="182514" y="7574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792092" y="6161938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814059" y="4907279"/>
            <a:ext cx="749935" cy="843280"/>
            <a:chOff x="5814059" y="4907279"/>
            <a:chExt cx="749935" cy="843280"/>
          </a:xfrm>
        </p:grpSpPr>
        <p:sp>
          <p:nvSpPr>
            <p:cNvPr id="38" name="object 38"/>
            <p:cNvSpPr/>
            <p:nvPr/>
          </p:nvSpPr>
          <p:spPr>
            <a:xfrm>
              <a:off x="5825489" y="5068061"/>
              <a:ext cx="727075" cy="670560"/>
            </a:xfrm>
            <a:custGeom>
              <a:avLst/>
              <a:gdLst/>
              <a:ahLst/>
              <a:cxnLst/>
              <a:rect l="l" t="t" r="r" b="b"/>
              <a:pathLst>
                <a:path w="727075" h="670560">
                  <a:moveTo>
                    <a:pt x="486156" y="0"/>
                  </a:moveTo>
                  <a:lnTo>
                    <a:pt x="726948" y="260603"/>
                  </a:lnTo>
                </a:path>
                <a:path w="727075" h="670560">
                  <a:moveTo>
                    <a:pt x="35051" y="422147"/>
                  </a:moveTo>
                  <a:lnTo>
                    <a:pt x="268224" y="670560"/>
                  </a:lnTo>
                </a:path>
                <a:path w="727075" h="670560">
                  <a:moveTo>
                    <a:pt x="277368" y="36575"/>
                  </a:moveTo>
                  <a:lnTo>
                    <a:pt x="0" y="26060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067805" y="4918709"/>
              <a:ext cx="277495" cy="297180"/>
            </a:xfrm>
            <a:custGeom>
              <a:avLst/>
              <a:gdLst/>
              <a:ahLst/>
              <a:cxnLst/>
              <a:rect l="l" t="t" r="r" b="b"/>
              <a:pathLst>
                <a:path w="277495" h="297179">
                  <a:moveTo>
                    <a:pt x="138684" y="0"/>
                  </a:moveTo>
                  <a:lnTo>
                    <a:pt x="94853" y="7577"/>
                  </a:lnTo>
                  <a:lnTo>
                    <a:pt x="56784" y="28675"/>
                  </a:lnTo>
                  <a:lnTo>
                    <a:pt x="26761" y="60844"/>
                  </a:lnTo>
                  <a:lnTo>
                    <a:pt x="7071" y="101632"/>
                  </a:lnTo>
                  <a:lnTo>
                    <a:pt x="0" y="148589"/>
                  </a:lnTo>
                  <a:lnTo>
                    <a:pt x="7071" y="195547"/>
                  </a:lnTo>
                  <a:lnTo>
                    <a:pt x="26761" y="236335"/>
                  </a:lnTo>
                  <a:lnTo>
                    <a:pt x="56784" y="268504"/>
                  </a:lnTo>
                  <a:lnTo>
                    <a:pt x="94853" y="289602"/>
                  </a:lnTo>
                  <a:lnTo>
                    <a:pt x="138684" y="297179"/>
                  </a:lnTo>
                  <a:lnTo>
                    <a:pt x="182514" y="289602"/>
                  </a:lnTo>
                  <a:lnTo>
                    <a:pt x="220583" y="268504"/>
                  </a:lnTo>
                  <a:lnTo>
                    <a:pt x="250606" y="236335"/>
                  </a:lnTo>
                  <a:lnTo>
                    <a:pt x="270296" y="195547"/>
                  </a:lnTo>
                  <a:lnTo>
                    <a:pt x="277368" y="148589"/>
                  </a:lnTo>
                  <a:lnTo>
                    <a:pt x="270296" y="101632"/>
                  </a:lnTo>
                  <a:lnTo>
                    <a:pt x="250606" y="60844"/>
                  </a:lnTo>
                  <a:lnTo>
                    <a:pt x="220583" y="28675"/>
                  </a:lnTo>
                  <a:lnTo>
                    <a:pt x="182514" y="7577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067805" y="4918709"/>
              <a:ext cx="277495" cy="297180"/>
            </a:xfrm>
            <a:custGeom>
              <a:avLst/>
              <a:gdLst/>
              <a:ahLst/>
              <a:cxnLst/>
              <a:rect l="l" t="t" r="r" b="b"/>
              <a:pathLst>
                <a:path w="277495" h="297179">
                  <a:moveTo>
                    <a:pt x="0" y="148589"/>
                  </a:moveTo>
                  <a:lnTo>
                    <a:pt x="7071" y="101632"/>
                  </a:lnTo>
                  <a:lnTo>
                    <a:pt x="26761" y="60844"/>
                  </a:lnTo>
                  <a:lnTo>
                    <a:pt x="56784" y="28675"/>
                  </a:lnTo>
                  <a:lnTo>
                    <a:pt x="94853" y="7577"/>
                  </a:lnTo>
                  <a:lnTo>
                    <a:pt x="138684" y="0"/>
                  </a:lnTo>
                  <a:lnTo>
                    <a:pt x="182514" y="7577"/>
                  </a:lnTo>
                  <a:lnTo>
                    <a:pt x="220583" y="28675"/>
                  </a:lnTo>
                  <a:lnTo>
                    <a:pt x="250606" y="60844"/>
                  </a:lnTo>
                  <a:lnTo>
                    <a:pt x="270296" y="101632"/>
                  </a:lnTo>
                  <a:lnTo>
                    <a:pt x="277368" y="148589"/>
                  </a:lnTo>
                  <a:lnTo>
                    <a:pt x="270296" y="195547"/>
                  </a:lnTo>
                  <a:lnTo>
                    <a:pt x="250606" y="236335"/>
                  </a:lnTo>
                  <a:lnTo>
                    <a:pt x="220583" y="268504"/>
                  </a:lnTo>
                  <a:lnTo>
                    <a:pt x="182514" y="289602"/>
                  </a:lnTo>
                  <a:lnTo>
                    <a:pt x="138684" y="297179"/>
                  </a:lnTo>
                  <a:lnTo>
                    <a:pt x="94853" y="289602"/>
                  </a:lnTo>
                  <a:lnTo>
                    <a:pt x="56784" y="268504"/>
                  </a:lnTo>
                  <a:lnTo>
                    <a:pt x="26761" y="236335"/>
                  </a:lnTo>
                  <a:lnTo>
                    <a:pt x="7071" y="195547"/>
                  </a:lnTo>
                  <a:lnTo>
                    <a:pt x="0" y="148589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190955" y="3358997"/>
            <a:ext cx="6369050" cy="180911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4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ile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6 yı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yer</a:t>
            </a:r>
            <a:r>
              <a:rPr sz="2000" spc="-15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2F2F2F"/>
                </a:solidFill>
                <a:latin typeface="Calibri"/>
                <a:cs typeface="Calibri"/>
              </a:rPr>
              <a:t>değiştir.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Adım 1’</a:t>
            </a:r>
            <a:r>
              <a:rPr sz="2000" spc="-15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uygula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500" spc="-14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X’i uygun </a:t>
            </a:r>
            <a:r>
              <a:rPr sz="2000" spc="-10" dirty="0">
                <a:solidFill>
                  <a:srgbClr val="2F2F2F"/>
                </a:solidFill>
                <a:latin typeface="Calibri"/>
                <a:cs typeface="Calibri"/>
              </a:rPr>
              <a:t>çocuğa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taşı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X(4). </a:t>
            </a:r>
            <a:r>
              <a:rPr sz="2000" spc="-35" dirty="0">
                <a:solidFill>
                  <a:srgbClr val="2F2F2F"/>
                </a:solidFill>
                <a:latin typeface="Calibri"/>
                <a:cs typeface="Calibri"/>
              </a:rPr>
              <a:t>Yeni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durum Adım</a:t>
            </a:r>
            <a:r>
              <a:rPr sz="2000" spc="-26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2-B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X’i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uygun çocuğa taşı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X(6). </a:t>
            </a:r>
            <a:r>
              <a:rPr sz="2000" spc="-40" dirty="0">
                <a:solidFill>
                  <a:srgbClr val="2F2F2F"/>
                </a:solidFill>
                <a:latin typeface="Calibri"/>
                <a:cs typeface="Calibri"/>
              </a:rPr>
              <a:t>Yeni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durum Adım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2-B2’yi</a:t>
            </a:r>
            <a:r>
              <a:rPr sz="2000" spc="-22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uygula.</a:t>
            </a:r>
            <a:endParaRPr sz="2000">
              <a:latin typeface="Calibri"/>
              <a:cs typeface="Calibri"/>
            </a:endParaRPr>
          </a:p>
          <a:p>
            <a:pPr marL="572135">
              <a:lnSpc>
                <a:spcPct val="100000"/>
              </a:lnSpc>
              <a:spcBef>
                <a:spcPts val="1080"/>
              </a:spcBef>
              <a:tabLst>
                <a:tab pos="2643505" algn="l"/>
                <a:tab pos="4929505" algn="l"/>
              </a:tabLst>
            </a:pPr>
            <a:r>
              <a:rPr sz="1200" b="1" spc="-5" dirty="0">
                <a:solidFill>
                  <a:srgbClr val="838383"/>
                </a:solidFill>
                <a:latin typeface="Arial"/>
                <a:cs typeface="Arial"/>
              </a:rPr>
              <a:t>06	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04	14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650991" y="5242559"/>
            <a:ext cx="1120140" cy="320040"/>
            <a:chOff x="5650991" y="5242559"/>
            <a:chExt cx="1120140" cy="320040"/>
          </a:xfrm>
        </p:grpSpPr>
        <p:sp>
          <p:nvSpPr>
            <p:cNvPr id="43" name="object 43"/>
            <p:cNvSpPr/>
            <p:nvPr/>
          </p:nvSpPr>
          <p:spPr>
            <a:xfrm>
              <a:off x="6483857" y="5253989"/>
              <a:ext cx="276225" cy="297180"/>
            </a:xfrm>
            <a:custGeom>
              <a:avLst/>
              <a:gdLst/>
              <a:ahLst/>
              <a:cxnLst/>
              <a:rect l="l" t="t" r="r" b="b"/>
              <a:pathLst>
                <a:path w="276225" h="297179">
                  <a:moveTo>
                    <a:pt x="137921" y="0"/>
                  </a:moveTo>
                  <a:lnTo>
                    <a:pt x="94317" y="7577"/>
                  </a:lnTo>
                  <a:lnTo>
                    <a:pt x="56455" y="28675"/>
                  </a:lnTo>
                  <a:lnTo>
                    <a:pt x="26602" y="60844"/>
                  </a:lnTo>
                  <a:lnTo>
                    <a:pt x="7028" y="101632"/>
                  </a:lnTo>
                  <a:lnTo>
                    <a:pt x="0" y="148590"/>
                  </a:lnTo>
                  <a:lnTo>
                    <a:pt x="7028" y="195547"/>
                  </a:lnTo>
                  <a:lnTo>
                    <a:pt x="26602" y="236335"/>
                  </a:lnTo>
                  <a:lnTo>
                    <a:pt x="56455" y="268504"/>
                  </a:lnTo>
                  <a:lnTo>
                    <a:pt x="94317" y="289602"/>
                  </a:lnTo>
                  <a:lnTo>
                    <a:pt x="137921" y="297180"/>
                  </a:lnTo>
                  <a:lnTo>
                    <a:pt x="181526" y="289602"/>
                  </a:lnTo>
                  <a:lnTo>
                    <a:pt x="219388" y="268504"/>
                  </a:lnTo>
                  <a:lnTo>
                    <a:pt x="249241" y="236335"/>
                  </a:lnTo>
                  <a:lnTo>
                    <a:pt x="268815" y="195547"/>
                  </a:lnTo>
                  <a:lnTo>
                    <a:pt x="275843" y="148590"/>
                  </a:lnTo>
                  <a:lnTo>
                    <a:pt x="268815" y="101632"/>
                  </a:lnTo>
                  <a:lnTo>
                    <a:pt x="249241" y="60844"/>
                  </a:lnTo>
                  <a:lnTo>
                    <a:pt x="219388" y="28675"/>
                  </a:lnTo>
                  <a:lnTo>
                    <a:pt x="181526" y="7577"/>
                  </a:lnTo>
                  <a:lnTo>
                    <a:pt x="1379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483857" y="5253989"/>
              <a:ext cx="276225" cy="297180"/>
            </a:xfrm>
            <a:custGeom>
              <a:avLst/>
              <a:gdLst/>
              <a:ahLst/>
              <a:cxnLst/>
              <a:rect l="l" t="t" r="r" b="b"/>
              <a:pathLst>
                <a:path w="276225" h="297179">
                  <a:moveTo>
                    <a:pt x="0" y="148590"/>
                  </a:moveTo>
                  <a:lnTo>
                    <a:pt x="7028" y="101632"/>
                  </a:lnTo>
                  <a:lnTo>
                    <a:pt x="26602" y="60844"/>
                  </a:lnTo>
                  <a:lnTo>
                    <a:pt x="56455" y="28675"/>
                  </a:lnTo>
                  <a:lnTo>
                    <a:pt x="94317" y="7577"/>
                  </a:lnTo>
                  <a:lnTo>
                    <a:pt x="137921" y="0"/>
                  </a:lnTo>
                  <a:lnTo>
                    <a:pt x="181526" y="7577"/>
                  </a:lnTo>
                  <a:lnTo>
                    <a:pt x="219388" y="28675"/>
                  </a:lnTo>
                  <a:lnTo>
                    <a:pt x="249241" y="60844"/>
                  </a:lnTo>
                  <a:lnTo>
                    <a:pt x="268815" y="101632"/>
                  </a:lnTo>
                  <a:lnTo>
                    <a:pt x="275843" y="148590"/>
                  </a:lnTo>
                  <a:lnTo>
                    <a:pt x="268815" y="195547"/>
                  </a:lnTo>
                  <a:lnTo>
                    <a:pt x="249241" y="236335"/>
                  </a:lnTo>
                  <a:lnTo>
                    <a:pt x="219388" y="268504"/>
                  </a:lnTo>
                  <a:lnTo>
                    <a:pt x="181526" y="289602"/>
                  </a:lnTo>
                  <a:lnTo>
                    <a:pt x="137921" y="297180"/>
                  </a:lnTo>
                  <a:lnTo>
                    <a:pt x="94317" y="289602"/>
                  </a:lnTo>
                  <a:lnTo>
                    <a:pt x="56455" y="268504"/>
                  </a:lnTo>
                  <a:lnTo>
                    <a:pt x="26602" y="236335"/>
                  </a:lnTo>
                  <a:lnTo>
                    <a:pt x="7028" y="195547"/>
                  </a:lnTo>
                  <a:lnTo>
                    <a:pt x="0" y="148590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650991" y="5253227"/>
              <a:ext cx="277495" cy="297180"/>
            </a:xfrm>
            <a:custGeom>
              <a:avLst/>
              <a:gdLst/>
              <a:ahLst/>
              <a:cxnLst/>
              <a:rect l="l" t="t" r="r" b="b"/>
              <a:pathLst>
                <a:path w="277495" h="297179">
                  <a:moveTo>
                    <a:pt x="138684" y="0"/>
                  </a:moveTo>
                  <a:lnTo>
                    <a:pt x="94853" y="7577"/>
                  </a:lnTo>
                  <a:lnTo>
                    <a:pt x="56784" y="28675"/>
                  </a:lnTo>
                  <a:lnTo>
                    <a:pt x="26761" y="60844"/>
                  </a:lnTo>
                  <a:lnTo>
                    <a:pt x="7071" y="101632"/>
                  </a:lnTo>
                  <a:lnTo>
                    <a:pt x="0" y="148590"/>
                  </a:lnTo>
                  <a:lnTo>
                    <a:pt x="7071" y="195547"/>
                  </a:lnTo>
                  <a:lnTo>
                    <a:pt x="26761" y="236335"/>
                  </a:lnTo>
                  <a:lnTo>
                    <a:pt x="56784" y="268504"/>
                  </a:lnTo>
                  <a:lnTo>
                    <a:pt x="94853" y="289602"/>
                  </a:lnTo>
                  <a:lnTo>
                    <a:pt x="138684" y="297180"/>
                  </a:lnTo>
                  <a:lnTo>
                    <a:pt x="182514" y="289602"/>
                  </a:lnTo>
                  <a:lnTo>
                    <a:pt x="220583" y="268504"/>
                  </a:lnTo>
                  <a:lnTo>
                    <a:pt x="250606" y="236335"/>
                  </a:lnTo>
                  <a:lnTo>
                    <a:pt x="270296" y="195547"/>
                  </a:lnTo>
                  <a:lnTo>
                    <a:pt x="277368" y="148590"/>
                  </a:lnTo>
                  <a:lnTo>
                    <a:pt x="270296" y="101632"/>
                  </a:lnTo>
                  <a:lnTo>
                    <a:pt x="250606" y="60844"/>
                  </a:lnTo>
                  <a:lnTo>
                    <a:pt x="220583" y="28675"/>
                  </a:lnTo>
                  <a:lnTo>
                    <a:pt x="182514" y="7577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3406521" y="5293867"/>
            <a:ext cx="331342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3280" algn="l"/>
                <a:tab pos="2298065" algn="l"/>
                <a:tab pos="3129280" algn="l"/>
              </a:tabLst>
            </a:pPr>
            <a:r>
              <a:rPr sz="1200" b="1" spc="-5" dirty="0">
                <a:solidFill>
                  <a:srgbClr val="838383"/>
                </a:solidFill>
                <a:latin typeface="Arial"/>
                <a:cs typeface="Arial"/>
              </a:rPr>
              <a:t>06	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14	04	15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939028" y="5689091"/>
            <a:ext cx="277495" cy="297180"/>
          </a:xfrm>
          <a:custGeom>
            <a:avLst/>
            <a:gdLst/>
            <a:ahLst/>
            <a:cxnLst/>
            <a:rect l="l" t="t" r="r" b="b"/>
            <a:pathLst>
              <a:path w="277495" h="297179">
                <a:moveTo>
                  <a:pt x="138684" y="0"/>
                </a:moveTo>
                <a:lnTo>
                  <a:pt x="94853" y="7574"/>
                </a:lnTo>
                <a:lnTo>
                  <a:pt x="56784" y="28668"/>
                </a:lnTo>
                <a:lnTo>
                  <a:pt x="26761" y="60833"/>
                </a:lnTo>
                <a:lnTo>
                  <a:pt x="7071" y="101622"/>
                </a:lnTo>
                <a:lnTo>
                  <a:pt x="0" y="148590"/>
                </a:lnTo>
                <a:lnTo>
                  <a:pt x="7071" y="195557"/>
                </a:lnTo>
                <a:lnTo>
                  <a:pt x="26761" y="236346"/>
                </a:lnTo>
                <a:lnTo>
                  <a:pt x="56784" y="268511"/>
                </a:lnTo>
                <a:lnTo>
                  <a:pt x="94853" y="289605"/>
                </a:lnTo>
                <a:lnTo>
                  <a:pt x="138684" y="297180"/>
                </a:lnTo>
                <a:lnTo>
                  <a:pt x="182514" y="289605"/>
                </a:lnTo>
                <a:lnTo>
                  <a:pt x="220583" y="268511"/>
                </a:lnTo>
                <a:lnTo>
                  <a:pt x="250606" y="236346"/>
                </a:lnTo>
                <a:lnTo>
                  <a:pt x="270296" y="195557"/>
                </a:lnTo>
                <a:lnTo>
                  <a:pt x="277368" y="148590"/>
                </a:lnTo>
                <a:lnTo>
                  <a:pt x="270296" y="101622"/>
                </a:lnTo>
                <a:lnTo>
                  <a:pt x="250606" y="60833"/>
                </a:lnTo>
                <a:lnTo>
                  <a:pt x="220583" y="28668"/>
                </a:lnTo>
                <a:lnTo>
                  <a:pt x="182514" y="7574"/>
                </a:lnTo>
                <a:lnTo>
                  <a:pt x="138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980557" y="573064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716523" y="5934455"/>
            <a:ext cx="303530" cy="483234"/>
            <a:chOff x="5716523" y="5934455"/>
            <a:chExt cx="303530" cy="483234"/>
          </a:xfrm>
        </p:grpSpPr>
        <p:sp>
          <p:nvSpPr>
            <p:cNvPr id="50" name="object 50"/>
            <p:cNvSpPr/>
            <p:nvPr/>
          </p:nvSpPr>
          <p:spPr>
            <a:xfrm>
              <a:off x="5869685" y="5945885"/>
              <a:ext cx="139065" cy="222885"/>
            </a:xfrm>
            <a:custGeom>
              <a:avLst/>
              <a:gdLst/>
              <a:ahLst/>
              <a:cxnLst/>
              <a:rect l="l" t="t" r="r" b="b"/>
              <a:pathLst>
                <a:path w="139064" h="222885">
                  <a:moveTo>
                    <a:pt x="138684" y="0"/>
                  </a:moveTo>
                  <a:lnTo>
                    <a:pt x="0" y="22250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716523" y="6120383"/>
              <a:ext cx="277495" cy="297180"/>
            </a:xfrm>
            <a:custGeom>
              <a:avLst/>
              <a:gdLst/>
              <a:ahLst/>
              <a:cxnLst/>
              <a:rect l="l" t="t" r="r" b="b"/>
              <a:pathLst>
                <a:path w="277495" h="297179">
                  <a:moveTo>
                    <a:pt x="138684" y="0"/>
                  </a:moveTo>
                  <a:lnTo>
                    <a:pt x="94853" y="7574"/>
                  </a:lnTo>
                  <a:lnTo>
                    <a:pt x="56784" y="28668"/>
                  </a:lnTo>
                  <a:lnTo>
                    <a:pt x="26761" y="60833"/>
                  </a:lnTo>
                  <a:lnTo>
                    <a:pt x="7071" y="101622"/>
                  </a:lnTo>
                  <a:lnTo>
                    <a:pt x="0" y="148589"/>
                  </a:lnTo>
                  <a:lnTo>
                    <a:pt x="7071" y="195557"/>
                  </a:lnTo>
                  <a:lnTo>
                    <a:pt x="26761" y="236346"/>
                  </a:lnTo>
                  <a:lnTo>
                    <a:pt x="56784" y="268511"/>
                  </a:lnTo>
                  <a:lnTo>
                    <a:pt x="94853" y="289605"/>
                  </a:lnTo>
                  <a:lnTo>
                    <a:pt x="138684" y="297179"/>
                  </a:lnTo>
                  <a:lnTo>
                    <a:pt x="182514" y="289605"/>
                  </a:lnTo>
                  <a:lnTo>
                    <a:pt x="220583" y="268511"/>
                  </a:lnTo>
                  <a:lnTo>
                    <a:pt x="250606" y="236346"/>
                  </a:lnTo>
                  <a:lnTo>
                    <a:pt x="270296" y="195557"/>
                  </a:lnTo>
                  <a:lnTo>
                    <a:pt x="277367" y="148589"/>
                  </a:lnTo>
                  <a:lnTo>
                    <a:pt x="270296" y="101622"/>
                  </a:lnTo>
                  <a:lnTo>
                    <a:pt x="250606" y="60833"/>
                  </a:lnTo>
                  <a:lnTo>
                    <a:pt x="220583" y="28668"/>
                  </a:lnTo>
                  <a:lnTo>
                    <a:pt x="182514" y="7574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757164" y="6161938"/>
            <a:ext cx="196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437632" y="5516879"/>
            <a:ext cx="303530" cy="485140"/>
            <a:chOff x="5437632" y="5516879"/>
            <a:chExt cx="303530" cy="485140"/>
          </a:xfrm>
        </p:grpSpPr>
        <p:sp>
          <p:nvSpPr>
            <p:cNvPr id="54" name="object 54"/>
            <p:cNvSpPr/>
            <p:nvPr/>
          </p:nvSpPr>
          <p:spPr>
            <a:xfrm>
              <a:off x="5590794" y="5528309"/>
              <a:ext cx="139065" cy="224154"/>
            </a:xfrm>
            <a:custGeom>
              <a:avLst/>
              <a:gdLst/>
              <a:ahLst/>
              <a:cxnLst/>
              <a:rect l="l" t="t" r="r" b="b"/>
              <a:pathLst>
                <a:path w="139064" h="224154">
                  <a:moveTo>
                    <a:pt x="138683" y="0"/>
                  </a:moveTo>
                  <a:lnTo>
                    <a:pt x="0" y="224027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437632" y="5704331"/>
              <a:ext cx="276225" cy="297180"/>
            </a:xfrm>
            <a:custGeom>
              <a:avLst/>
              <a:gdLst/>
              <a:ahLst/>
              <a:cxnLst/>
              <a:rect l="l" t="t" r="r" b="b"/>
              <a:pathLst>
                <a:path w="276225" h="297179">
                  <a:moveTo>
                    <a:pt x="137921" y="0"/>
                  </a:moveTo>
                  <a:lnTo>
                    <a:pt x="94317" y="7574"/>
                  </a:lnTo>
                  <a:lnTo>
                    <a:pt x="56455" y="28668"/>
                  </a:lnTo>
                  <a:lnTo>
                    <a:pt x="26602" y="60833"/>
                  </a:lnTo>
                  <a:lnTo>
                    <a:pt x="7028" y="101622"/>
                  </a:lnTo>
                  <a:lnTo>
                    <a:pt x="0" y="148590"/>
                  </a:lnTo>
                  <a:lnTo>
                    <a:pt x="7028" y="195557"/>
                  </a:lnTo>
                  <a:lnTo>
                    <a:pt x="26602" y="236346"/>
                  </a:lnTo>
                  <a:lnTo>
                    <a:pt x="56455" y="268511"/>
                  </a:lnTo>
                  <a:lnTo>
                    <a:pt x="94317" y="289605"/>
                  </a:lnTo>
                  <a:lnTo>
                    <a:pt x="137921" y="297180"/>
                  </a:lnTo>
                  <a:lnTo>
                    <a:pt x="181526" y="289605"/>
                  </a:lnTo>
                  <a:lnTo>
                    <a:pt x="219388" y="268511"/>
                  </a:lnTo>
                  <a:lnTo>
                    <a:pt x="249241" y="236346"/>
                  </a:lnTo>
                  <a:lnTo>
                    <a:pt x="268815" y="195557"/>
                  </a:lnTo>
                  <a:lnTo>
                    <a:pt x="275843" y="148590"/>
                  </a:lnTo>
                  <a:lnTo>
                    <a:pt x="268815" y="101622"/>
                  </a:lnTo>
                  <a:lnTo>
                    <a:pt x="249241" y="60833"/>
                  </a:lnTo>
                  <a:lnTo>
                    <a:pt x="219388" y="28668"/>
                  </a:lnTo>
                  <a:lnTo>
                    <a:pt x="181526" y="7574"/>
                  </a:lnTo>
                  <a:lnTo>
                    <a:pt x="1379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478271" y="574527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06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154929" y="5727293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138297" y="522224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1165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AC0000"/>
                </a:solidFill>
              </a:rPr>
              <a:t>Ör</a:t>
            </a:r>
            <a:r>
              <a:rPr sz="3600" spc="10" dirty="0">
                <a:solidFill>
                  <a:srgbClr val="AC0000"/>
                </a:solidFill>
              </a:rPr>
              <a:t>n</a:t>
            </a:r>
            <a:r>
              <a:rPr sz="3600" dirty="0">
                <a:solidFill>
                  <a:srgbClr val="AC0000"/>
                </a:solidFill>
              </a:rPr>
              <a:t>ek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1645412"/>
            <a:ext cx="636841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5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Örnek: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Aşağıda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verilen red-black ağacından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6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nolu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düğümü 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siliniz.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31747" y="2319527"/>
            <a:ext cx="3362325" cy="4121150"/>
            <a:chOff x="1031747" y="2319527"/>
            <a:chExt cx="3362325" cy="4121150"/>
          </a:xfrm>
        </p:grpSpPr>
        <p:sp>
          <p:nvSpPr>
            <p:cNvPr id="5" name="object 5"/>
            <p:cNvSpPr/>
            <p:nvPr/>
          </p:nvSpPr>
          <p:spPr>
            <a:xfrm>
              <a:off x="1031747" y="2319527"/>
              <a:ext cx="3361944" cy="1485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55113" y="5090922"/>
              <a:ext cx="727075" cy="669290"/>
            </a:xfrm>
            <a:custGeom>
              <a:avLst/>
              <a:gdLst/>
              <a:ahLst/>
              <a:cxnLst/>
              <a:rect l="l" t="t" r="r" b="b"/>
              <a:pathLst>
                <a:path w="727075" h="669289">
                  <a:moveTo>
                    <a:pt x="486156" y="0"/>
                  </a:moveTo>
                  <a:lnTo>
                    <a:pt x="726948" y="260603"/>
                  </a:lnTo>
                </a:path>
                <a:path w="727075" h="669289">
                  <a:moveTo>
                    <a:pt x="35052" y="422147"/>
                  </a:moveTo>
                  <a:lnTo>
                    <a:pt x="268224" y="669035"/>
                  </a:lnTo>
                </a:path>
                <a:path w="727075" h="669289">
                  <a:moveTo>
                    <a:pt x="278892" y="36575"/>
                  </a:moveTo>
                  <a:lnTo>
                    <a:pt x="0" y="26060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97430" y="4941570"/>
              <a:ext cx="277495" cy="297180"/>
            </a:xfrm>
            <a:custGeom>
              <a:avLst/>
              <a:gdLst/>
              <a:ahLst/>
              <a:cxnLst/>
              <a:rect l="l" t="t" r="r" b="b"/>
              <a:pathLst>
                <a:path w="277494" h="297179">
                  <a:moveTo>
                    <a:pt x="138683" y="0"/>
                  </a:moveTo>
                  <a:lnTo>
                    <a:pt x="94853" y="7577"/>
                  </a:lnTo>
                  <a:lnTo>
                    <a:pt x="56784" y="28675"/>
                  </a:lnTo>
                  <a:lnTo>
                    <a:pt x="26761" y="60844"/>
                  </a:lnTo>
                  <a:lnTo>
                    <a:pt x="7071" y="101632"/>
                  </a:lnTo>
                  <a:lnTo>
                    <a:pt x="0" y="148589"/>
                  </a:lnTo>
                  <a:lnTo>
                    <a:pt x="7071" y="195547"/>
                  </a:lnTo>
                  <a:lnTo>
                    <a:pt x="26761" y="236335"/>
                  </a:lnTo>
                  <a:lnTo>
                    <a:pt x="56784" y="268504"/>
                  </a:lnTo>
                  <a:lnTo>
                    <a:pt x="94853" y="289602"/>
                  </a:lnTo>
                  <a:lnTo>
                    <a:pt x="138683" y="297179"/>
                  </a:lnTo>
                  <a:lnTo>
                    <a:pt x="182514" y="289602"/>
                  </a:lnTo>
                  <a:lnTo>
                    <a:pt x="220583" y="268504"/>
                  </a:lnTo>
                  <a:lnTo>
                    <a:pt x="250606" y="236335"/>
                  </a:lnTo>
                  <a:lnTo>
                    <a:pt x="270296" y="195547"/>
                  </a:lnTo>
                  <a:lnTo>
                    <a:pt x="277368" y="148589"/>
                  </a:lnTo>
                  <a:lnTo>
                    <a:pt x="270296" y="101632"/>
                  </a:lnTo>
                  <a:lnTo>
                    <a:pt x="250606" y="60844"/>
                  </a:lnTo>
                  <a:lnTo>
                    <a:pt x="220583" y="28675"/>
                  </a:lnTo>
                  <a:lnTo>
                    <a:pt x="182514" y="7577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7430" y="4941570"/>
              <a:ext cx="277495" cy="297180"/>
            </a:xfrm>
            <a:custGeom>
              <a:avLst/>
              <a:gdLst/>
              <a:ahLst/>
              <a:cxnLst/>
              <a:rect l="l" t="t" r="r" b="b"/>
              <a:pathLst>
                <a:path w="277494" h="297179">
                  <a:moveTo>
                    <a:pt x="0" y="148589"/>
                  </a:moveTo>
                  <a:lnTo>
                    <a:pt x="7071" y="101632"/>
                  </a:lnTo>
                  <a:lnTo>
                    <a:pt x="26761" y="60844"/>
                  </a:lnTo>
                  <a:lnTo>
                    <a:pt x="56784" y="28675"/>
                  </a:lnTo>
                  <a:lnTo>
                    <a:pt x="94853" y="7577"/>
                  </a:lnTo>
                  <a:lnTo>
                    <a:pt x="138683" y="0"/>
                  </a:lnTo>
                  <a:lnTo>
                    <a:pt x="182514" y="7577"/>
                  </a:lnTo>
                  <a:lnTo>
                    <a:pt x="220583" y="28675"/>
                  </a:lnTo>
                  <a:lnTo>
                    <a:pt x="250606" y="60844"/>
                  </a:lnTo>
                  <a:lnTo>
                    <a:pt x="270296" y="101632"/>
                  </a:lnTo>
                  <a:lnTo>
                    <a:pt x="277368" y="148589"/>
                  </a:lnTo>
                  <a:lnTo>
                    <a:pt x="270296" y="195547"/>
                  </a:lnTo>
                  <a:lnTo>
                    <a:pt x="250606" y="236335"/>
                  </a:lnTo>
                  <a:lnTo>
                    <a:pt x="220583" y="268504"/>
                  </a:lnTo>
                  <a:lnTo>
                    <a:pt x="182514" y="289602"/>
                  </a:lnTo>
                  <a:lnTo>
                    <a:pt x="138683" y="297179"/>
                  </a:lnTo>
                  <a:lnTo>
                    <a:pt x="94853" y="289602"/>
                  </a:lnTo>
                  <a:lnTo>
                    <a:pt x="56784" y="268504"/>
                  </a:lnTo>
                  <a:lnTo>
                    <a:pt x="26761" y="236335"/>
                  </a:lnTo>
                  <a:lnTo>
                    <a:pt x="7071" y="195547"/>
                  </a:lnTo>
                  <a:lnTo>
                    <a:pt x="0" y="148589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13481" y="5275326"/>
              <a:ext cx="277495" cy="299085"/>
            </a:xfrm>
            <a:custGeom>
              <a:avLst/>
              <a:gdLst/>
              <a:ahLst/>
              <a:cxnLst/>
              <a:rect l="l" t="t" r="r" b="b"/>
              <a:pathLst>
                <a:path w="277494" h="299085">
                  <a:moveTo>
                    <a:pt x="138684" y="0"/>
                  </a:moveTo>
                  <a:lnTo>
                    <a:pt x="94853" y="7619"/>
                  </a:lnTo>
                  <a:lnTo>
                    <a:pt x="56784" y="28834"/>
                  </a:lnTo>
                  <a:lnTo>
                    <a:pt x="26761" y="61173"/>
                  </a:lnTo>
                  <a:lnTo>
                    <a:pt x="7071" y="102168"/>
                  </a:lnTo>
                  <a:lnTo>
                    <a:pt x="0" y="149352"/>
                  </a:lnTo>
                  <a:lnTo>
                    <a:pt x="7071" y="196535"/>
                  </a:lnTo>
                  <a:lnTo>
                    <a:pt x="26761" y="237530"/>
                  </a:lnTo>
                  <a:lnTo>
                    <a:pt x="56784" y="269869"/>
                  </a:lnTo>
                  <a:lnTo>
                    <a:pt x="94853" y="291084"/>
                  </a:lnTo>
                  <a:lnTo>
                    <a:pt x="138684" y="298704"/>
                  </a:lnTo>
                  <a:lnTo>
                    <a:pt x="182514" y="291084"/>
                  </a:lnTo>
                  <a:lnTo>
                    <a:pt x="220583" y="269869"/>
                  </a:lnTo>
                  <a:lnTo>
                    <a:pt x="250606" y="237530"/>
                  </a:lnTo>
                  <a:lnTo>
                    <a:pt x="270296" y="196535"/>
                  </a:lnTo>
                  <a:lnTo>
                    <a:pt x="277368" y="149352"/>
                  </a:lnTo>
                  <a:lnTo>
                    <a:pt x="270296" y="102168"/>
                  </a:lnTo>
                  <a:lnTo>
                    <a:pt x="250606" y="61173"/>
                  </a:lnTo>
                  <a:lnTo>
                    <a:pt x="220583" y="28834"/>
                  </a:lnTo>
                  <a:lnTo>
                    <a:pt x="182514" y="7619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13481" y="5275326"/>
              <a:ext cx="277495" cy="299085"/>
            </a:xfrm>
            <a:custGeom>
              <a:avLst/>
              <a:gdLst/>
              <a:ahLst/>
              <a:cxnLst/>
              <a:rect l="l" t="t" r="r" b="b"/>
              <a:pathLst>
                <a:path w="277494" h="299085">
                  <a:moveTo>
                    <a:pt x="0" y="149352"/>
                  </a:moveTo>
                  <a:lnTo>
                    <a:pt x="7071" y="102168"/>
                  </a:lnTo>
                  <a:lnTo>
                    <a:pt x="26761" y="61173"/>
                  </a:lnTo>
                  <a:lnTo>
                    <a:pt x="56784" y="28834"/>
                  </a:lnTo>
                  <a:lnTo>
                    <a:pt x="94853" y="7619"/>
                  </a:lnTo>
                  <a:lnTo>
                    <a:pt x="138684" y="0"/>
                  </a:lnTo>
                  <a:lnTo>
                    <a:pt x="182514" y="7619"/>
                  </a:lnTo>
                  <a:lnTo>
                    <a:pt x="220583" y="28834"/>
                  </a:lnTo>
                  <a:lnTo>
                    <a:pt x="250606" y="61173"/>
                  </a:lnTo>
                  <a:lnTo>
                    <a:pt x="270296" y="102168"/>
                  </a:lnTo>
                  <a:lnTo>
                    <a:pt x="277368" y="149352"/>
                  </a:lnTo>
                  <a:lnTo>
                    <a:pt x="270296" y="196535"/>
                  </a:lnTo>
                  <a:lnTo>
                    <a:pt x="250606" y="237530"/>
                  </a:lnTo>
                  <a:lnTo>
                    <a:pt x="220583" y="269869"/>
                  </a:lnTo>
                  <a:lnTo>
                    <a:pt x="182514" y="291084"/>
                  </a:lnTo>
                  <a:lnTo>
                    <a:pt x="138684" y="298704"/>
                  </a:lnTo>
                  <a:lnTo>
                    <a:pt x="94853" y="291084"/>
                  </a:lnTo>
                  <a:lnTo>
                    <a:pt x="56784" y="269869"/>
                  </a:lnTo>
                  <a:lnTo>
                    <a:pt x="26761" y="237530"/>
                  </a:lnTo>
                  <a:lnTo>
                    <a:pt x="7071" y="196535"/>
                  </a:lnTo>
                  <a:lnTo>
                    <a:pt x="0" y="149352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82139" y="5274563"/>
              <a:ext cx="276225" cy="299085"/>
            </a:xfrm>
            <a:custGeom>
              <a:avLst/>
              <a:gdLst/>
              <a:ahLst/>
              <a:cxnLst/>
              <a:rect l="l" t="t" r="r" b="b"/>
              <a:pathLst>
                <a:path w="276225" h="299085">
                  <a:moveTo>
                    <a:pt x="137922" y="0"/>
                  </a:moveTo>
                  <a:lnTo>
                    <a:pt x="94317" y="7619"/>
                  </a:lnTo>
                  <a:lnTo>
                    <a:pt x="56455" y="28834"/>
                  </a:lnTo>
                  <a:lnTo>
                    <a:pt x="26602" y="61173"/>
                  </a:lnTo>
                  <a:lnTo>
                    <a:pt x="7028" y="102168"/>
                  </a:lnTo>
                  <a:lnTo>
                    <a:pt x="0" y="149352"/>
                  </a:lnTo>
                  <a:lnTo>
                    <a:pt x="7028" y="196535"/>
                  </a:lnTo>
                  <a:lnTo>
                    <a:pt x="26602" y="237530"/>
                  </a:lnTo>
                  <a:lnTo>
                    <a:pt x="56455" y="269869"/>
                  </a:lnTo>
                  <a:lnTo>
                    <a:pt x="94317" y="291084"/>
                  </a:lnTo>
                  <a:lnTo>
                    <a:pt x="137922" y="298704"/>
                  </a:lnTo>
                  <a:lnTo>
                    <a:pt x="181526" y="291084"/>
                  </a:lnTo>
                  <a:lnTo>
                    <a:pt x="219388" y="269869"/>
                  </a:lnTo>
                  <a:lnTo>
                    <a:pt x="249241" y="237530"/>
                  </a:lnTo>
                  <a:lnTo>
                    <a:pt x="268815" y="196535"/>
                  </a:lnTo>
                  <a:lnTo>
                    <a:pt x="275844" y="149352"/>
                  </a:lnTo>
                  <a:lnTo>
                    <a:pt x="268815" y="102168"/>
                  </a:lnTo>
                  <a:lnTo>
                    <a:pt x="249241" y="61173"/>
                  </a:lnTo>
                  <a:lnTo>
                    <a:pt x="219388" y="28834"/>
                  </a:lnTo>
                  <a:lnTo>
                    <a:pt x="181526" y="7619"/>
                  </a:lnTo>
                  <a:lnTo>
                    <a:pt x="13792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70175" y="5711951"/>
              <a:ext cx="276225" cy="297180"/>
            </a:xfrm>
            <a:custGeom>
              <a:avLst/>
              <a:gdLst/>
              <a:ahLst/>
              <a:cxnLst/>
              <a:rect l="l" t="t" r="r" b="b"/>
              <a:pathLst>
                <a:path w="276225" h="297179">
                  <a:moveTo>
                    <a:pt x="137922" y="0"/>
                  </a:moveTo>
                  <a:lnTo>
                    <a:pt x="94317" y="7574"/>
                  </a:lnTo>
                  <a:lnTo>
                    <a:pt x="56455" y="28668"/>
                  </a:lnTo>
                  <a:lnTo>
                    <a:pt x="26602" y="60833"/>
                  </a:lnTo>
                  <a:lnTo>
                    <a:pt x="7028" y="101622"/>
                  </a:lnTo>
                  <a:lnTo>
                    <a:pt x="0" y="148590"/>
                  </a:lnTo>
                  <a:lnTo>
                    <a:pt x="7028" y="195557"/>
                  </a:lnTo>
                  <a:lnTo>
                    <a:pt x="26602" y="236346"/>
                  </a:lnTo>
                  <a:lnTo>
                    <a:pt x="56455" y="268511"/>
                  </a:lnTo>
                  <a:lnTo>
                    <a:pt x="94317" y="289605"/>
                  </a:lnTo>
                  <a:lnTo>
                    <a:pt x="137922" y="297180"/>
                  </a:lnTo>
                  <a:lnTo>
                    <a:pt x="181526" y="289605"/>
                  </a:lnTo>
                  <a:lnTo>
                    <a:pt x="219388" y="268511"/>
                  </a:lnTo>
                  <a:lnTo>
                    <a:pt x="249241" y="236346"/>
                  </a:lnTo>
                  <a:lnTo>
                    <a:pt x="268815" y="195557"/>
                  </a:lnTo>
                  <a:lnTo>
                    <a:pt x="275844" y="148590"/>
                  </a:lnTo>
                  <a:lnTo>
                    <a:pt x="268815" y="101622"/>
                  </a:lnTo>
                  <a:lnTo>
                    <a:pt x="249241" y="60833"/>
                  </a:lnTo>
                  <a:lnTo>
                    <a:pt x="219388" y="28668"/>
                  </a:lnTo>
                  <a:lnTo>
                    <a:pt x="181526" y="7574"/>
                  </a:lnTo>
                  <a:lnTo>
                    <a:pt x="137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99309" y="5968745"/>
              <a:ext cx="139065" cy="222885"/>
            </a:xfrm>
            <a:custGeom>
              <a:avLst/>
              <a:gdLst/>
              <a:ahLst/>
              <a:cxnLst/>
              <a:rect l="l" t="t" r="r" b="b"/>
              <a:pathLst>
                <a:path w="139064" h="222885">
                  <a:moveTo>
                    <a:pt x="138683" y="0"/>
                  </a:moveTo>
                  <a:lnTo>
                    <a:pt x="0" y="22250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46147" y="6143243"/>
              <a:ext cx="277495" cy="297180"/>
            </a:xfrm>
            <a:custGeom>
              <a:avLst/>
              <a:gdLst/>
              <a:ahLst/>
              <a:cxnLst/>
              <a:rect l="l" t="t" r="r" b="b"/>
              <a:pathLst>
                <a:path w="277494" h="297179">
                  <a:moveTo>
                    <a:pt x="138683" y="0"/>
                  </a:moveTo>
                  <a:lnTo>
                    <a:pt x="94853" y="7574"/>
                  </a:lnTo>
                  <a:lnTo>
                    <a:pt x="56784" y="28668"/>
                  </a:lnTo>
                  <a:lnTo>
                    <a:pt x="26761" y="60833"/>
                  </a:lnTo>
                  <a:lnTo>
                    <a:pt x="7071" y="101622"/>
                  </a:lnTo>
                  <a:lnTo>
                    <a:pt x="0" y="148589"/>
                  </a:lnTo>
                  <a:lnTo>
                    <a:pt x="7071" y="195557"/>
                  </a:lnTo>
                  <a:lnTo>
                    <a:pt x="26761" y="236346"/>
                  </a:lnTo>
                  <a:lnTo>
                    <a:pt x="56784" y="268511"/>
                  </a:lnTo>
                  <a:lnTo>
                    <a:pt x="94853" y="289605"/>
                  </a:lnTo>
                  <a:lnTo>
                    <a:pt x="138683" y="297179"/>
                  </a:lnTo>
                  <a:lnTo>
                    <a:pt x="182514" y="289605"/>
                  </a:lnTo>
                  <a:lnTo>
                    <a:pt x="220583" y="268511"/>
                  </a:lnTo>
                  <a:lnTo>
                    <a:pt x="250606" y="236346"/>
                  </a:lnTo>
                  <a:lnTo>
                    <a:pt x="270296" y="195557"/>
                  </a:lnTo>
                  <a:lnTo>
                    <a:pt x="277368" y="148589"/>
                  </a:lnTo>
                  <a:lnTo>
                    <a:pt x="270296" y="101622"/>
                  </a:lnTo>
                  <a:lnTo>
                    <a:pt x="250606" y="60833"/>
                  </a:lnTo>
                  <a:lnTo>
                    <a:pt x="220583" y="28668"/>
                  </a:lnTo>
                  <a:lnTo>
                    <a:pt x="182514" y="7574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86788" y="6183884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67255" y="5539740"/>
            <a:ext cx="304800" cy="485140"/>
            <a:chOff x="1667255" y="5539740"/>
            <a:chExt cx="304800" cy="485140"/>
          </a:xfrm>
        </p:grpSpPr>
        <p:sp>
          <p:nvSpPr>
            <p:cNvPr id="17" name="object 17"/>
            <p:cNvSpPr/>
            <p:nvPr/>
          </p:nvSpPr>
          <p:spPr>
            <a:xfrm>
              <a:off x="1820417" y="5551170"/>
              <a:ext cx="140335" cy="224154"/>
            </a:xfrm>
            <a:custGeom>
              <a:avLst/>
              <a:gdLst/>
              <a:ahLst/>
              <a:cxnLst/>
              <a:rect l="l" t="t" r="r" b="b"/>
              <a:pathLst>
                <a:path w="140335" h="224154">
                  <a:moveTo>
                    <a:pt x="140207" y="0"/>
                  </a:moveTo>
                  <a:lnTo>
                    <a:pt x="0" y="224027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67255" y="5725668"/>
              <a:ext cx="277495" cy="299085"/>
            </a:xfrm>
            <a:custGeom>
              <a:avLst/>
              <a:gdLst/>
              <a:ahLst/>
              <a:cxnLst/>
              <a:rect l="l" t="t" r="r" b="b"/>
              <a:pathLst>
                <a:path w="277494" h="299085">
                  <a:moveTo>
                    <a:pt x="138683" y="0"/>
                  </a:moveTo>
                  <a:lnTo>
                    <a:pt x="94853" y="7613"/>
                  </a:lnTo>
                  <a:lnTo>
                    <a:pt x="56784" y="28815"/>
                  </a:lnTo>
                  <a:lnTo>
                    <a:pt x="26761" y="61145"/>
                  </a:lnTo>
                  <a:lnTo>
                    <a:pt x="7071" y="102144"/>
                  </a:lnTo>
                  <a:lnTo>
                    <a:pt x="0" y="149351"/>
                  </a:lnTo>
                  <a:lnTo>
                    <a:pt x="7071" y="196559"/>
                  </a:lnTo>
                  <a:lnTo>
                    <a:pt x="26761" y="237558"/>
                  </a:lnTo>
                  <a:lnTo>
                    <a:pt x="56784" y="269888"/>
                  </a:lnTo>
                  <a:lnTo>
                    <a:pt x="94853" y="291090"/>
                  </a:lnTo>
                  <a:lnTo>
                    <a:pt x="138683" y="298703"/>
                  </a:lnTo>
                  <a:lnTo>
                    <a:pt x="182514" y="291090"/>
                  </a:lnTo>
                  <a:lnTo>
                    <a:pt x="220583" y="269888"/>
                  </a:lnTo>
                  <a:lnTo>
                    <a:pt x="250606" y="237558"/>
                  </a:lnTo>
                  <a:lnTo>
                    <a:pt x="270296" y="196559"/>
                  </a:lnTo>
                  <a:lnTo>
                    <a:pt x="277368" y="149351"/>
                  </a:lnTo>
                  <a:lnTo>
                    <a:pt x="270296" y="102144"/>
                  </a:lnTo>
                  <a:lnTo>
                    <a:pt x="250606" y="61145"/>
                  </a:lnTo>
                  <a:lnTo>
                    <a:pt x="220583" y="28815"/>
                  </a:lnTo>
                  <a:lnTo>
                    <a:pt x="182514" y="7613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707895" y="5767527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06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84553" y="5676696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346447" y="4930140"/>
            <a:ext cx="749935" cy="841375"/>
            <a:chOff x="4346447" y="4930140"/>
            <a:chExt cx="749935" cy="841375"/>
          </a:xfrm>
        </p:grpSpPr>
        <p:sp>
          <p:nvSpPr>
            <p:cNvPr id="22" name="object 22"/>
            <p:cNvSpPr/>
            <p:nvPr/>
          </p:nvSpPr>
          <p:spPr>
            <a:xfrm>
              <a:off x="4357877" y="5090922"/>
              <a:ext cx="727075" cy="669290"/>
            </a:xfrm>
            <a:custGeom>
              <a:avLst/>
              <a:gdLst/>
              <a:ahLst/>
              <a:cxnLst/>
              <a:rect l="l" t="t" r="r" b="b"/>
              <a:pathLst>
                <a:path w="727075" h="669289">
                  <a:moveTo>
                    <a:pt x="484632" y="0"/>
                  </a:moveTo>
                  <a:lnTo>
                    <a:pt x="726948" y="260603"/>
                  </a:lnTo>
                </a:path>
                <a:path w="727075" h="669289">
                  <a:moveTo>
                    <a:pt x="35051" y="422147"/>
                  </a:moveTo>
                  <a:lnTo>
                    <a:pt x="268224" y="669035"/>
                  </a:lnTo>
                </a:path>
                <a:path w="727075" h="669289">
                  <a:moveTo>
                    <a:pt x="277368" y="36575"/>
                  </a:moveTo>
                  <a:lnTo>
                    <a:pt x="0" y="260603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00193" y="4941570"/>
              <a:ext cx="277495" cy="297180"/>
            </a:xfrm>
            <a:custGeom>
              <a:avLst/>
              <a:gdLst/>
              <a:ahLst/>
              <a:cxnLst/>
              <a:rect l="l" t="t" r="r" b="b"/>
              <a:pathLst>
                <a:path w="277495" h="297179">
                  <a:moveTo>
                    <a:pt x="138683" y="0"/>
                  </a:moveTo>
                  <a:lnTo>
                    <a:pt x="94853" y="7577"/>
                  </a:lnTo>
                  <a:lnTo>
                    <a:pt x="56784" y="28675"/>
                  </a:lnTo>
                  <a:lnTo>
                    <a:pt x="26761" y="60844"/>
                  </a:lnTo>
                  <a:lnTo>
                    <a:pt x="7071" y="101632"/>
                  </a:lnTo>
                  <a:lnTo>
                    <a:pt x="0" y="148589"/>
                  </a:lnTo>
                  <a:lnTo>
                    <a:pt x="7071" y="195547"/>
                  </a:lnTo>
                  <a:lnTo>
                    <a:pt x="26761" y="236335"/>
                  </a:lnTo>
                  <a:lnTo>
                    <a:pt x="56784" y="268504"/>
                  </a:lnTo>
                  <a:lnTo>
                    <a:pt x="94853" y="289602"/>
                  </a:lnTo>
                  <a:lnTo>
                    <a:pt x="138683" y="297179"/>
                  </a:lnTo>
                  <a:lnTo>
                    <a:pt x="182514" y="289602"/>
                  </a:lnTo>
                  <a:lnTo>
                    <a:pt x="220583" y="268504"/>
                  </a:lnTo>
                  <a:lnTo>
                    <a:pt x="250606" y="236335"/>
                  </a:lnTo>
                  <a:lnTo>
                    <a:pt x="270296" y="195547"/>
                  </a:lnTo>
                  <a:lnTo>
                    <a:pt x="277367" y="148589"/>
                  </a:lnTo>
                  <a:lnTo>
                    <a:pt x="270296" y="101632"/>
                  </a:lnTo>
                  <a:lnTo>
                    <a:pt x="250606" y="60844"/>
                  </a:lnTo>
                  <a:lnTo>
                    <a:pt x="220583" y="28675"/>
                  </a:lnTo>
                  <a:lnTo>
                    <a:pt x="182514" y="7577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00193" y="4941570"/>
              <a:ext cx="277495" cy="297180"/>
            </a:xfrm>
            <a:custGeom>
              <a:avLst/>
              <a:gdLst/>
              <a:ahLst/>
              <a:cxnLst/>
              <a:rect l="l" t="t" r="r" b="b"/>
              <a:pathLst>
                <a:path w="277495" h="297179">
                  <a:moveTo>
                    <a:pt x="0" y="148589"/>
                  </a:moveTo>
                  <a:lnTo>
                    <a:pt x="7071" y="101632"/>
                  </a:lnTo>
                  <a:lnTo>
                    <a:pt x="26761" y="60844"/>
                  </a:lnTo>
                  <a:lnTo>
                    <a:pt x="56784" y="28675"/>
                  </a:lnTo>
                  <a:lnTo>
                    <a:pt x="94853" y="7577"/>
                  </a:lnTo>
                  <a:lnTo>
                    <a:pt x="138683" y="0"/>
                  </a:lnTo>
                  <a:lnTo>
                    <a:pt x="182514" y="7577"/>
                  </a:lnTo>
                  <a:lnTo>
                    <a:pt x="220583" y="28675"/>
                  </a:lnTo>
                  <a:lnTo>
                    <a:pt x="250606" y="60844"/>
                  </a:lnTo>
                  <a:lnTo>
                    <a:pt x="270296" y="101632"/>
                  </a:lnTo>
                  <a:lnTo>
                    <a:pt x="277367" y="148589"/>
                  </a:lnTo>
                  <a:lnTo>
                    <a:pt x="270296" y="195547"/>
                  </a:lnTo>
                  <a:lnTo>
                    <a:pt x="250606" y="236335"/>
                  </a:lnTo>
                  <a:lnTo>
                    <a:pt x="220583" y="268504"/>
                  </a:lnTo>
                  <a:lnTo>
                    <a:pt x="182514" y="289602"/>
                  </a:lnTo>
                  <a:lnTo>
                    <a:pt x="138683" y="297179"/>
                  </a:lnTo>
                  <a:lnTo>
                    <a:pt x="94853" y="289602"/>
                  </a:lnTo>
                  <a:lnTo>
                    <a:pt x="56784" y="268504"/>
                  </a:lnTo>
                  <a:lnTo>
                    <a:pt x="26761" y="236335"/>
                  </a:lnTo>
                  <a:lnTo>
                    <a:pt x="7071" y="195547"/>
                  </a:lnTo>
                  <a:lnTo>
                    <a:pt x="0" y="148589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190955" y="4085056"/>
            <a:ext cx="6369050" cy="11055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X’i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uygun çocuğa taşı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X(6). </a:t>
            </a:r>
            <a:r>
              <a:rPr sz="2000" spc="-40" dirty="0">
                <a:solidFill>
                  <a:srgbClr val="2F2F2F"/>
                </a:solidFill>
                <a:latin typeface="Calibri"/>
                <a:cs typeface="Calibri"/>
              </a:rPr>
              <a:t>Yeni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durum Adım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2-B2’yi</a:t>
            </a:r>
            <a:r>
              <a:rPr sz="2000" spc="-22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uygula.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500" spc="-14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500" spc="-14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2F2F2F"/>
                </a:solidFill>
                <a:latin typeface="Calibri"/>
                <a:cs typeface="Calibri"/>
              </a:rPr>
              <a:t>Yeni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durum Adım 2-A2’i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uygula. </a:t>
            </a:r>
            <a:r>
              <a:rPr sz="2000" dirty="0">
                <a:solidFill>
                  <a:srgbClr val="2F2F2F"/>
                </a:solidFill>
                <a:latin typeface="Calibri"/>
                <a:cs typeface="Calibri"/>
              </a:rPr>
              <a:t>Adım 3 </a:t>
            </a:r>
            <a:r>
              <a:rPr sz="2000" spc="-20" dirty="0">
                <a:solidFill>
                  <a:srgbClr val="2F2F2F"/>
                </a:solidFill>
                <a:latin typeface="Calibri"/>
                <a:cs typeface="Calibri"/>
              </a:rPr>
              <a:t>ve </a:t>
            </a:r>
            <a:r>
              <a:rPr sz="2000" spc="-15" dirty="0">
                <a:solidFill>
                  <a:srgbClr val="2F2F2F"/>
                </a:solidFill>
                <a:latin typeface="Calibri"/>
                <a:cs typeface="Calibri"/>
              </a:rPr>
              <a:t>4’ü</a:t>
            </a:r>
            <a:r>
              <a:rPr sz="2000" spc="-15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F2F2F"/>
                </a:solidFill>
                <a:latin typeface="Calibri"/>
                <a:cs typeface="Calibri"/>
              </a:rPr>
              <a:t>uygula</a:t>
            </a:r>
            <a:endParaRPr sz="2000">
              <a:latin typeface="Calibri"/>
              <a:cs typeface="Calibri"/>
            </a:endParaRPr>
          </a:p>
          <a:p>
            <a:pPr marL="1159510">
              <a:lnSpc>
                <a:spcPct val="100000"/>
              </a:lnSpc>
              <a:spcBef>
                <a:spcPts val="1300"/>
              </a:spcBef>
              <a:tabLst>
                <a:tab pos="3461385" algn="l"/>
              </a:tabLst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14	14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183379" y="5263896"/>
            <a:ext cx="1120140" cy="321945"/>
            <a:chOff x="4183379" y="5263896"/>
            <a:chExt cx="1120140" cy="321945"/>
          </a:xfrm>
        </p:grpSpPr>
        <p:sp>
          <p:nvSpPr>
            <p:cNvPr id="27" name="object 27"/>
            <p:cNvSpPr/>
            <p:nvPr/>
          </p:nvSpPr>
          <p:spPr>
            <a:xfrm>
              <a:off x="5014721" y="5275326"/>
              <a:ext cx="277495" cy="299085"/>
            </a:xfrm>
            <a:custGeom>
              <a:avLst/>
              <a:gdLst/>
              <a:ahLst/>
              <a:cxnLst/>
              <a:rect l="l" t="t" r="r" b="b"/>
              <a:pathLst>
                <a:path w="277495" h="299085">
                  <a:moveTo>
                    <a:pt x="138683" y="0"/>
                  </a:moveTo>
                  <a:lnTo>
                    <a:pt x="94853" y="7619"/>
                  </a:lnTo>
                  <a:lnTo>
                    <a:pt x="56784" y="28834"/>
                  </a:lnTo>
                  <a:lnTo>
                    <a:pt x="26761" y="61173"/>
                  </a:lnTo>
                  <a:lnTo>
                    <a:pt x="7071" y="102168"/>
                  </a:lnTo>
                  <a:lnTo>
                    <a:pt x="0" y="149352"/>
                  </a:lnTo>
                  <a:lnTo>
                    <a:pt x="7071" y="196535"/>
                  </a:lnTo>
                  <a:lnTo>
                    <a:pt x="26761" y="237530"/>
                  </a:lnTo>
                  <a:lnTo>
                    <a:pt x="56784" y="269869"/>
                  </a:lnTo>
                  <a:lnTo>
                    <a:pt x="94853" y="291084"/>
                  </a:lnTo>
                  <a:lnTo>
                    <a:pt x="138683" y="298704"/>
                  </a:lnTo>
                  <a:lnTo>
                    <a:pt x="182514" y="291084"/>
                  </a:lnTo>
                  <a:lnTo>
                    <a:pt x="220583" y="269869"/>
                  </a:lnTo>
                  <a:lnTo>
                    <a:pt x="250606" y="237530"/>
                  </a:lnTo>
                  <a:lnTo>
                    <a:pt x="270296" y="196535"/>
                  </a:lnTo>
                  <a:lnTo>
                    <a:pt x="277367" y="149352"/>
                  </a:lnTo>
                  <a:lnTo>
                    <a:pt x="270296" y="102168"/>
                  </a:lnTo>
                  <a:lnTo>
                    <a:pt x="250606" y="61173"/>
                  </a:lnTo>
                  <a:lnTo>
                    <a:pt x="220583" y="28834"/>
                  </a:lnTo>
                  <a:lnTo>
                    <a:pt x="182514" y="7619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14721" y="5275326"/>
              <a:ext cx="277495" cy="299085"/>
            </a:xfrm>
            <a:custGeom>
              <a:avLst/>
              <a:gdLst/>
              <a:ahLst/>
              <a:cxnLst/>
              <a:rect l="l" t="t" r="r" b="b"/>
              <a:pathLst>
                <a:path w="277495" h="299085">
                  <a:moveTo>
                    <a:pt x="0" y="149352"/>
                  </a:moveTo>
                  <a:lnTo>
                    <a:pt x="7071" y="102168"/>
                  </a:lnTo>
                  <a:lnTo>
                    <a:pt x="26761" y="61173"/>
                  </a:lnTo>
                  <a:lnTo>
                    <a:pt x="56784" y="28834"/>
                  </a:lnTo>
                  <a:lnTo>
                    <a:pt x="94853" y="7619"/>
                  </a:lnTo>
                  <a:lnTo>
                    <a:pt x="138683" y="0"/>
                  </a:lnTo>
                  <a:lnTo>
                    <a:pt x="182514" y="7619"/>
                  </a:lnTo>
                  <a:lnTo>
                    <a:pt x="220583" y="28834"/>
                  </a:lnTo>
                  <a:lnTo>
                    <a:pt x="250606" y="61173"/>
                  </a:lnTo>
                  <a:lnTo>
                    <a:pt x="270296" y="102168"/>
                  </a:lnTo>
                  <a:lnTo>
                    <a:pt x="277367" y="149352"/>
                  </a:lnTo>
                  <a:lnTo>
                    <a:pt x="270296" y="196535"/>
                  </a:lnTo>
                  <a:lnTo>
                    <a:pt x="250606" y="237530"/>
                  </a:lnTo>
                  <a:lnTo>
                    <a:pt x="220583" y="269869"/>
                  </a:lnTo>
                  <a:lnTo>
                    <a:pt x="182514" y="291084"/>
                  </a:lnTo>
                  <a:lnTo>
                    <a:pt x="138683" y="298704"/>
                  </a:lnTo>
                  <a:lnTo>
                    <a:pt x="94853" y="291084"/>
                  </a:lnTo>
                  <a:lnTo>
                    <a:pt x="56784" y="269869"/>
                  </a:lnTo>
                  <a:lnTo>
                    <a:pt x="26761" y="237530"/>
                  </a:lnTo>
                  <a:lnTo>
                    <a:pt x="7071" y="196535"/>
                  </a:lnTo>
                  <a:lnTo>
                    <a:pt x="0" y="149352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83379" y="5274564"/>
              <a:ext cx="277495" cy="299085"/>
            </a:xfrm>
            <a:custGeom>
              <a:avLst/>
              <a:gdLst/>
              <a:ahLst/>
              <a:cxnLst/>
              <a:rect l="l" t="t" r="r" b="b"/>
              <a:pathLst>
                <a:path w="277495" h="299085">
                  <a:moveTo>
                    <a:pt x="138684" y="0"/>
                  </a:moveTo>
                  <a:lnTo>
                    <a:pt x="94853" y="7619"/>
                  </a:lnTo>
                  <a:lnTo>
                    <a:pt x="56784" y="28834"/>
                  </a:lnTo>
                  <a:lnTo>
                    <a:pt x="26761" y="61173"/>
                  </a:lnTo>
                  <a:lnTo>
                    <a:pt x="7071" y="102168"/>
                  </a:lnTo>
                  <a:lnTo>
                    <a:pt x="0" y="149352"/>
                  </a:lnTo>
                  <a:lnTo>
                    <a:pt x="7071" y="196535"/>
                  </a:lnTo>
                  <a:lnTo>
                    <a:pt x="26761" y="237530"/>
                  </a:lnTo>
                  <a:lnTo>
                    <a:pt x="56784" y="269869"/>
                  </a:lnTo>
                  <a:lnTo>
                    <a:pt x="94853" y="291084"/>
                  </a:lnTo>
                  <a:lnTo>
                    <a:pt x="138684" y="298704"/>
                  </a:lnTo>
                  <a:lnTo>
                    <a:pt x="182514" y="291084"/>
                  </a:lnTo>
                  <a:lnTo>
                    <a:pt x="220583" y="269869"/>
                  </a:lnTo>
                  <a:lnTo>
                    <a:pt x="250606" y="237530"/>
                  </a:lnTo>
                  <a:lnTo>
                    <a:pt x="270296" y="196535"/>
                  </a:lnTo>
                  <a:lnTo>
                    <a:pt x="277368" y="149352"/>
                  </a:lnTo>
                  <a:lnTo>
                    <a:pt x="270296" y="102168"/>
                  </a:lnTo>
                  <a:lnTo>
                    <a:pt x="250606" y="61173"/>
                  </a:lnTo>
                  <a:lnTo>
                    <a:pt x="220583" y="28834"/>
                  </a:lnTo>
                  <a:lnTo>
                    <a:pt x="182514" y="7619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922145" y="5316473"/>
            <a:ext cx="3329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3280" algn="l"/>
                <a:tab pos="2314575" algn="l"/>
                <a:tab pos="3145790" algn="l"/>
              </a:tabLst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04	15	10	15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471415" y="5711952"/>
            <a:ext cx="277495" cy="297180"/>
          </a:xfrm>
          <a:custGeom>
            <a:avLst/>
            <a:gdLst/>
            <a:ahLst/>
            <a:cxnLst/>
            <a:rect l="l" t="t" r="r" b="b"/>
            <a:pathLst>
              <a:path w="277495" h="297179">
                <a:moveTo>
                  <a:pt x="138684" y="0"/>
                </a:moveTo>
                <a:lnTo>
                  <a:pt x="94853" y="7574"/>
                </a:lnTo>
                <a:lnTo>
                  <a:pt x="56784" y="28668"/>
                </a:lnTo>
                <a:lnTo>
                  <a:pt x="26761" y="60833"/>
                </a:lnTo>
                <a:lnTo>
                  <a:pt x="7071" y="101622"/>
                </a:lnTo>
                <a:lnTo>
                  <a:pt x="0" y="148590"/>
                </a:lnTo>
                <a:lnTo>
                  <a:pt x="7071" y="195557"/>
                </a:lnTo>
                <a:lnTo>
                  <a:pt x="26761" y="236346"/>
                </a:lnTo>
                <a:lnTo>
                  <a:pt x="56784" y="268511"/>
                </a:lnTo>
                <a:lnTo>
                  <a:pt x="94853" y="289605"/>
                </a:lnTo>
                <a:lnTo>
                  <a:pt x="138684" y="297180"/>
                </a:lnTo>
                <a:lnTo>
                  <a:pt x="182514" y="289605"/>
                </a:lnTo>
                <a:lnTo>
                  <a:pt x="220583" y="268511"/>
                </a:lnTo>
                <a:lnTo>
                  <a:pt x="250606" y="236346"/>
                </a:lnTo>
                <a:lnTo>
                  <a:pt x="270296" y="195557"/>
                </a:lnTo>
                <a:lnTo>
                  <a:pt x="277368" y="148590"/>
                </a:lnTo>
                <a:lnTo>
                  <a:pt x="270296" y="101622"/>
                </a:lnTo>
                <a:lnTo>
                  <a:pt x="250606" y="60833"/>
                </a:lnTo>
                <a:lnTo>
                  <a:pt x="220583" y="28668"/>
                </a:lnTo>
                <a:lnTo>
                  <a:pt x="182514" y="7574"/>
                </a:lnTo>
                <a:lnTo>
                  <a:pt x="138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210180" y="5752896"/>
            <a:ext cx="24987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4575" algn="l"/>
              </a:tabLst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12	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744467" y="5937503"/>
            <a:ext cx="303530" cy="485140"/>
            <a:chOff x="3744467" y="5937503"/>
            <a:chExt cx="303530" cy="485140"/>
          </a:xfrm>
        </p:grpSpPr>
        <p:sp>
          <p:nvSpPr>
            <p:cNvPr id="34" name="object 34"/>
            <p:cNvSpPr/>
            <p:nvPr/>
          </p:nvSpPr>
          <p:spPr>
            <a:xfrm>
              <a:off x="3899153" y="5948933"/>
              <a:ext cx="137160" cy="222885"/>
            </a:xfrm>
            <a:custGeom>
              <a:avLst/>
              <a:gdLst/>
              <a:ahLst/>
              <a:cxnLst/>
              <a:rect l="l" t="t" r="r" b="b"/>
              <a:pathLst>
                <a:path w="137160" h="222885">
                  <a:moveTo>
                    <a:pt x="137160" y="0"/>
                  </a:moveTo>
                  <a:lnTo>
                    <a:pt x="0" y="222503"/>
                  </a:lnTo>
                </a:path>
              </a:pathLst>
            </a:custGeom>
            <a:ln w="22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44467" y="6124955"/>
              <a:ext cx="277495" cy="297180"/>
            </a:xfrm>
            <a:custGeom>
              <a:avLst/>
              <a:gdLst/>
              <a:ahLst/>
              <a:cxnLst/>
              <a:rect l="l" t="t" r="r" b="b"/>
              <a:pathLst>
                <a:path w="277495" h="297179">
                  <a:moveTo>
                    <a:pt x="138684" y="0"/>
                  </a:moveTo>
                  <a:lnTo>
                    <a:pt x="94853" y="7574"/>
                  </a:lnTo>
                  <a:lnTo>
                    <a:pt x="56784" y="28668"/>
                  </a:lnTo>
                  <a:lnTo>
                    <a:pt x="26761" y="60833"/>
                  </a:lnTo>
                  <a:lnTo>
                    <a:pt x="7071" y="101622"/>
                  </a:lnTo>
                  <a:lnTo>
                    <a:pt x="0" y="148590"/>
                  </a:lnTo>
                  <a:lnTo>
                    <a:pt x="7071" y="195557"/>
                  </a:lnTo>
                  <a:lnTo>
                    <a:pt x="26761" y="236346"/>
                  </a:lnTo>
                  <a:lnTo>
                    <a:pt x="56784" y="268511"/>
                  </a:lnTo>
                  <a:lnTo>
                    <a:pt x="94853" y="289605"/>
                  </a:lnTo>
                  <a:lnTo>
                    <a:pt x="138684" y="297180"/>
                  </a:lnTo>
                  <a:lnTo>
                    <a:pt x="182514" y="289605"/>
                  </a:lnTo>
                  <a:lnTo>
                    <a:pt x="220583" y="268511"/>
                  </a:lnTo>
                  <a:lnTo>
                    <a:pt x="250606" y="236346"/>
                  </a:lnTo>
                  <a:lnTo>
                    <a:pt x="270296" y="195557"/>
                  </a:lnTo>
                  <a:lnTo>
                    <a:pt x="277368" y="148590"/>
                  </a:lnTo>
                  <a:lnTo>
                    <a:pt x="270296" y="101622"/>
                  </a:lnTo>
                  <a:lnTo>
                    <a:pt x="250606" y="60833"/>
                  </a:lnTo>
                  <a:lnTo>
                    <a:pt x="220583" y="28668"/>
                  </a:lnTo>
                  <a:lnTo>
                    <a:pt x="182514" y="7574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827779" y="6165900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968496" y="5539740"/>
            <a:ext cx="304800" cy="485140"/>
            <a:chOff x="3968496" y="5539740"/>
            <a:chExt cx="304800" cy="485140"/>
          </a:xfrm>
        </p:grpSpPr>
        <p:sp>
          <p:nvSpPr>
            <p:cNvPr id="38" name="object 38"/>
            <p:cNvSpPr/>
            <p:nvPr/>
          </p:nvSpPr>
          <p:spPr>
            <a:xfrm>
              <a:off x="4121658" y="5551170"/>
              <a:ext cx="140335" cy="224154"/>
            </a:xfrm>
            <a:custGeom>
              <a:avLst/>
              <a:gdLst/>
              <a:ahLst/>
              <a:cxnLst/>
              <a:rect l="l" t="t" r="r" b="b"/>
              <a:pathLst>
                <a:path w="140335" h="224154">
                  <a:moveTo>
                    <a:pt x="140207" y="0"/>
                  </a:moveTo>
                  <a:lnTo>
                    <a:pt x="0" y="224027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68496" y="5727192"/>
              <a:ext cx="277495" cy="297180"/>
            </a:xfrm>
            <a:custGeom>
              <a:avLst/>
              <a:gdLst/>
              <a:ahLst/>
              <a:cxnLst/>
              <a:rect l="l" t="t" r="r" b="b"/>
              <a:pathLst>
                <a:path w="277495" h="297179">
                  <a:moveTo>
                    <a:pt x="138683" y="0"/>
                  </a:moveTo>
                  <a:lnTo>
                    <a:pt x="94853" y="7574"/>
                  </a:lnTo>
                  <a:lnTo>
                    <a:pt x="56784" y="28668"/>
                  </a:lnTo>
                  <a:lnTo>
                    <a:pt x="26761" y="60833"/>
                  </a:lnTo>
                  <a:lnTo>
                    <a:pt x="7071" y="101622"/>
                  </a:lnTo>
                  <a:lnTo>
                    <a:pt x="0" y="148590"/>
                  </a:lnTo>
                  <a:lnTo>
                    <a:pt x="7071" y="195557"/>
                  </a:lnTo>
                  <a:lnTo>
                    <a:pt x="26761" y="236346"/>
                  </a:lnTo>
                  <a:lnTo>
                    <a:pt x="56784" y="268511"/>
                  </a:lnTo>
                  <a:lnTo>
                    <a:pt x="94853" y="289605"/>
                  </a:lnTo>
                  <a:lnTo>
                    <a:pt x="138683" y="297180"/>
                  </a:lnTo>
                  <a:lnTo>
                    <a:pt x="182514" y="289605"/>
                  </a:lnTo>
                  <a:lnTo>
                    <a:pt x="220583" y="268511"/>
                  </a:lnTo>
                  <a:lnTo>
                    <a:pt x="250606" y="236346"/>
                  </a:lnTo>
                  <a:lnTo>
                    <a:pt x="270296" y="195557"/>
                  </a:lnTo>
                  <a:lnTo>
                    <a:pt x="277367" y="148590"/>
                  </a:lnTo>
                  <a:lnTo>
                    <a:pt x="270296" y="101622"/>
                  </a:lnTo>
                  <a:lnTo>
                    <a:pt x="250606" y="60833"/>
                  </a:lnTo>
                  <a:lnTo>
                    <a:pt x="220583" y="28668"/>
                  </a:lnTo>
                  <a:lnTo>
                    <a:pt x="182514" y="7574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052442" y="5768136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72434" y="6111951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291071" y="5145023"/>
            <a:ext cx="749935" cy="843280"/>
            <a:chOff x="6291071" y="5145023"/>
            <a:chExt cx="749935" cy="843280"/>
          </a:xfrm>
        </p:grpSpPr>
        <p:sp>
          <p:nvSpPr>
            <p:cNvPr id="43" name="object 43"/>
            <p:cNvSpPr/>
            <p:nvPr/>
          </p:nvSpPr>
          <p:spPr>
            <a:xfrm>
              <a:off x="6302501" y="5305805"/>
              <a:ext cx="727075" cy="670560"/>
            </a:xfrm>
            <a:custGeom>
              <a:avLst/>
              <a:gdLst/>
              <a:ahLst/>
              <a:cxnLst/>
              <a:rect l="l" t="t" r="r" b="b"/>
              <a:pathLst>
                <a:path w="727075" h="670560">
                  <a:moveTo>
                    <a:pt x="484631" y="0"/>
                  </a:moveTo>
                  <a:lnTo>
                    <a:pt x="726948" y="260604"/>
                  </a:lnTo>
                </a:path>
                <a:path w="727075" h="670560">
                  <a:moveTo>
                    <a:pt x="35051" y="422148"/>
                  </a:moveTo>
                  <a:lnTo>
                    <a:pt x="268224" y="670560"/>
                  </a:lnTo>
                </a:path>
                <a:path w="727075" h="670560">
                  <a:moveTo>
                    <a:pt x="277368" y="36576"/>
                  </a:moveTo>
                  <a:lnTo>
                    <a:pt x="0" y="260604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544817" y="5156453"/>
              <a:ext cx="277495" cy="299085"/>
            </a:xfrm>
            <a:custGeom>
              <a:avLst/>
              <a:gdLst/>
              <a:ahLst/>
              <a:cxnLst/>
              <a:rect l="l" t="t" r="r" b="b"/>
              <a:pathLst>
                <a:path w="277495" h="299085">
                  <a:moveTo>
                    <a:pt x="138683" y="0"/>
                  </a:moveTo>
                  <a:lnTo>
                    <a:pt x="94853" y="7619"/>
                  </a:lnTo>
                  <a:lnTo>
                    <a:pt x="56784" y="28834"/>
                  </a:lnTo>
                  <a:lnTo>
                    <a:pt x="26761" y="61173"/>
                  </a:lnTo>
                  <a:lnTo>
                    <a:pt x="7071" y="102168"/>
                  </a:lnTo>
                  <a:lnTo>
                    <a:pt x="0" y="149352"/>
                  </a:lnTo>
                  <a:lnTo>
                    <a:pt x="7071" y="196535"/>
                  </a:lnTo>
                  <a:lnTo>
                    <a:pt x="26761" y="237530"/>
                  </a:lnTo>
                  <a:lnTo>
                    <a:pt x="56784" y="269869"/>
                  </a:lnTo>
                  <a:lnTo>
                    <a:pt x="94853" y="291084"/>
                  </a:lnTo>
                  <a:lnTo>
                    <a:pt x="138683" y="298704"/>
                  </a:lnTo>
                  <a:lnTo>
                    <a:pt x="182514" y="291084"/>
                  </a:lnTo>
                  <a:lnTo>
                    <a:pt x="220583" y="269869"/>
                  </a:lnTo>
                  <a:lnTo>
                    <a:pt x="250606" y="237530"/>
                  </a:lnTo>
                  <a:lnTo>
                    <a:pt x="270296" y="196535"/>
                  </a:lnTo>
                  <a:lnTo>
                    <a:pt x="277367" y="149352"/>
                  </a:lnTo>
                  <a:lnTo>
                    <a:pt x="270296" y="102168"/>
                  </a:lnTo>
                  <a:lnTo>
                    <a:pt x="250606" y="61173"/>
                  </a:lnTo>
                  <a:lnTo>
                    <a:pt x="220583" y="28834"/>
                  </a:lnTo>
                  <a:lnTo>
                    <a:pt x="182514" y="7620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44817" y="5156453"/>
              <a:ext cx="277495" cy="299085"/>
            </a:xfrm>
            <a:custGeom>
              <a:avLst/>
              <a:gdLst/>
              <a:ahLst/>
              <a:cxnLst/>
              <a:rect l="l" t="t" r="r" b="b"/>
              <a:pathLst>
                <a:path w="277495" h="299085">
                  <a:moveTo>
                    <a:pt x="0" y="149352"/>
                  </a:moveTo>
                  <a:lnTo>
                    <a:pt x="7071" y="102168"/>
                  </a:lnTo>
                  <a:lnTo>
                    <a:pt x="26761" y="61173"/>
                  </a:lnTo>
                  <a:lnTo>
                    <a:pt x="56784" y="28834"/>
                  </a:lnTo>
                  <a:lnTo>
                    <a:pt x="94853" y="7619"/>
                  </a:lnTo>
                  <a:lnTo>
                    <a:pt x="138683" y="0"/>
                  </a:lnTo>
                  <a:lnTo>
                    <a:pt x="182514" y="7620"/>
                  </a:lnTo>
                  <a:lnTo>
                    <a:pt x="220583" y="28834"/>
                  </a:lnTo>
                  <a:lnTo>
                    <a:pt x="250606" y="61173"/>
                  </a:lnTo>
                  <a:lnTo>
                    <a:pt x="270296" y="102168"/>
                  </a:lnTo>
                  <a:lnTo>
                    <a:pt x="277367" y="149352"/>
                  </a:lnTo>
                  <a:lnTo>
                    <a:pt x="270296" y="196535"/>
                  </a:lnTo>
                  <a:lnTo>
                    <a:pt x="250606" y="237530"/>
                  </a:lnTo>
                  <a:lnTo>
                    <a:pt x="220583" y="269869"/>
                  </a:lnTo>
                  <a:lnTo>
                    <a:pt x="182514" y="291084"/>
                  </a:lnTo>
                  <a:lnTo>
                    <a:pt x="138683" y="298704"/>
                  </a:lnTo>
                  <a:lnTo>
                    <a:pt x="94853" y="291084"/>
                  </a:lnTo>
                  <a:lnTo>
                    <a:pt x="56784" y="269869"/>
                  </a:lnTo>
                  <a:lnTo>
                    <a:pt x="26761" y="237530"/>
                  </a:lnTo>
                  <a:lnTo>
                    <a:pt x="7071" y="196535"/>
                  </a:lnTo>
                  <a:lnTo>
                    <a:pt x="0" y="149352"/>
                  </a:lnTo>
                  <a:close/>
                </a:path>
              </a:pathLst>
            </a:custGeom>
            <a:ln w="22860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584950" y="5197602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947916" y="5480303"/>
            <a:ext cx="300355" cy="321945"/>
            <a:chOff x="6947916" y="5480303"/>
            <a:chExt cx="300355" cy="321945"/>
          </a:xfrm>
        </p:grpSpPr>
        <p:sp>
          <p:nvSpPr>
            <p:cNvPr id="48" name="object 48"/>
            <p:cNvSpPr/>
            <p:nvPr/>
          </p:nvSpPr>
          <p:spPr>
            <a:xfrm>
              <a:off x="6959346" y="5491733"/>
              <a:ext cx="277495" cy="299085"/>
            </a:xfrm>
            <a:custGeom>
              <a:avLst/>
              <a:gdLst/>
              <a:ahLst/>
              <a:cxnLst/>
              <a:rect l="l" t="t" r="r" b="b"/>
              <a:pathLst>
                <a:path w="277495" h="299085">
                  <a:moveTo>
                    <a:pt x="138683" y="0"/>
                  </a:moveTo>
                  <a:lnTo>
                    <a:pt x="94853" y="7619"/>
                  </a:lnTo>
                  <a:lnTo>
                    <a:pt x="56784" y="28834"/>
                  </a:lnTo>
                  <a:lnTo>
                    <a:pt x="26761" y="61173"/>
                  </a:lnTo>
                  <a:lnTo>
                    <a:pt x="7071" y="102168"/>
                  </a:lnTo>
                  <a:lnTo>
                    <a:pt x="0" y="149351"/>
                  </a:lnTo>
                  <a:lnTo>
                    <a:pt x="7071" y="196559"/>
                  </a:lnTo>
                  <a:lnTo>
                    <a:pt x="26761" y="237558"/>
                  </a:lnTo>
                  <a:lnTo>
                    <a:pt x="56784" y="269888"/>
                  </a:lnTo>
                  <a:lnTo>
                    <a:pt x="94853" y="291090"/>
                  </a:lnTo>
                  <a:lnTo>
                    <a:pt x="138683" y="298703"/>
                  </a:lnTo>
                  <a:lnTo>
                    <a:pt x="182514" y="291090"/>
                  </a:lnTo>
                  <a:lnTo>
                    <a:pt x="220583" y="269888"/>
                  </a:lnTo>
                  <a:lnTo>
                    <a:pt x="250606" y="237558"/>
                  </a:lnTo>
                  <a:lnTo>
                    <a:pt x="270296" y="196559"/>
                  </a:lnTo>
                  <a:lnTo>
                    <a:pt x="277368" y="149351"/>
                  </a:lnTo>
                  <a:lnTo>
                    <a:pt x="270296" y="102168"/>
                  </a:lnTo>
                  <a:lnTo>
                    <a:pt x="250606" y="61173"/>
                  </a:lnTo>
                  <a:lnTo>
                    <a:pt x="220583" y="28834"/>
                  </a:lnTo>
                  <a:lnTo>
                    <a:pt x="182514" y="7619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959346" y="5491733"/>
              <a:ext cx="277495" cy="299085"/>
            </a:xfrm>
            <a:custGeom>
              <a:avLst/>
              <a:gdLst/>
              <a:ahLst/>
              <a:cxnLst/>
              <a:rect l="l" t="t" r="r" b="b"/>
              <a:pathLst>
                <a:path w="277495" h="299085">
                  <a:moveTo>
                    <a:pt x="0" y="149351"/>
                  </a:moveTo>
                  <a:lnTo>
                    <a:pt x="7071" y="102168"/>
                  </a:lnTo>
                  <a:lnTo>
                    <a:pt x="26761" y="61173"/>
                  </a:lnTo>
                  <a:lnTo>
                    <a:pt x="56784" y="28834"/>
                  </a:lnTo>
                  <a:lnTo>
                    <a:pt x="94853" y="7619"/>
                  </a:lnTo>
                  <a:lnTo>
                    <a:pt x="138683" y="0"/>
                  </a:lnTo>
                  <a:lnTo>
                    <a:pt x="182514" y="7619"/>
                  </a:lnTo>
                  <a:lnTo>
                    <a:pt x="220583" y="28834"/>
                  </a:lnTo>
                  <a:lnTo>
                    <a:pt x="250606" y="61173"/>
                  </a:lnTo>
                  <a:lnTo>
                    <a:pt x="270296" y="102168"/>
                  </a:lnTo>
                  <a:lnTo>
                    <a:pt x="277368" y="149351"/>
                  </a:lnTo>
                  <a:lnTo>
                    <a:pt x="270296" y="196559"/>
                  </a:lnTo>
                  <a:lnTo>
                    <a:pt x="250606" y="237558"/>
                  </a:lnTo>
                  <a:lnTo>
                    <a:pt x="220583" y="269888"/>
                  </a:lnTo>
                  <a:lnTo>
                    <a:pt x="182514" y="291090"/>
                  </a:lnTo>
                  <a:lnTo>
                    <a:pt x="138683" y="298703"/>
                  </a:lnTo>
                  <a:lnTo>
                    <a:pt x="94853" y="291090"/>
                  </a:lnTo>
                  <a:lnTo>
                    <a:pt x="56784" y="269888"/>
                  </a:lnTo>
                  <a:lnTo>
                    <a:pt x="26761" y="237558"/>
                  </a:lnTo>
                  <a:lnTo>
                    <a:pt x="7071" y="196559"/>
                  </a:lnTo>
                  <a:lnTo>
                    <a:pt x="0" y="149351"/>
                  </a:lnTo>
                  <a:close/>
                </a:path>
              </a:pathLst>
            </a:custGeom>
            <a:ln w="22859">
              <a:solidFill>
                <a:srgbClr val="DEDE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000493" y="553252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128003" y="5490971"/>
            <a:ext cx="277495" cy="299085"/>
          </a:xfrm>
          <a:custGeom>
            <a:avLst/>
            <a:gdLst/>
            <a:ahLst/>
            <a:cxnLst/>
            <a:rect l="l" t="t" r="r" b="b"/>
            <a:pathLst>
              <a:path w="277495" h="299085">
                <a:moveTo>
                  <a:pt x="138684" y="0"/>
                </a:moveTo>
                <a:lnTo>
                  <a:pt x="94853" y="7619"/>
                </a:lnTo>
                <a:lnTo>
                  <a:pt x="56784" y="28834"/>
                </a:lnTo>
                <a:lnTo>
                  <a:pt x="26761" y="61173"/>
                </a:lnTo>
                <a:lnTo>
                  <a:pt x="7071" y="102168"/>
                </a:lnTo>
                <a:lnTo>
                  <a:pt x="0" y="149351"/>
                </a:lnTo>
                <a:lnTo>
                  <a:pt x="7071" y="196559"/>
                </a:lnTo>
                <a:lnTo>
                  <a:pt x="26761" y="237558"/>
                </a:lnTo>
                <a:lnTo>
                  <a:pt x="56784" y="269888"/>
                </a:lnTo>
                <a:lnTo>
                  <a:pt x="94853" y="291090"/>
                </a:lnTo>
                <a:lnTo>
                  <a:pt x="138684" y="298703"/>
                </a:lnTo>
                <a:lnTo>
                  <a:pt x="182514" y="291090"/>
                </a:lnTo>
                <a:lnTo>
                  <a:pt x="220583" y="269888"/>
                </a:lnTo>
                <a:lnTo>
                  <a:pt x="250606" y="237558"/>
                </a:lnTo>
                <a:lnTo>
                  <a:pt x="270296" y="196559"/>
                </a:lnTo>
                <a:lnTo>
                  <a:pt x="277368" y="149351"/>
                </a:lnTo>
                <a:lnTo>
                  <a:pt x="270296" y="102168"/>
                </a:lnTo>
                <a:lnTo>
                  <a:pt x="250606" y="61173"/>
                </a:lnTo>
                <a:lnTo>
                  <a:pt x="220583" y="28834"/>
                </a:lnTo>
                <a:lnTo>
                  <a:pt x="182514" y="7619"/>
                </a:lnTo>
                <a:lnTo>
                  <a:pt x="1386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169533" y="553252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416040" y="5928359"/>
            <a:ext cx="277495" cy="297180"/>
          </a:xfrm>
          <a:custGeom>
            <a:avLst/>
            <a:gdLst/>
            <a:ahLst/>
            <a:cxnLst/>
            <a:rect l="l" t="t" r="r" b="b"/>
            <a:pathLst>
              <a:path w="277495" h="297179">
                <a:moveTo>
                  <a:pt x="138684" y="0"/>
                </a:moveTo>
                <a:lnTo>
                  <a:pt x="94853" y="7574"/>
                </a:lnTo>
                <a:lnTo>
                  <a:pt x="56784" y="28668"/>
                </a:lnTo>
                <a:lnTo>
                  <a:pt x="26761" y="60833"/>
                </a:lnTo>
                <a:lnTo>
                  <a:pt x="7071" y="101622"/>
                </a:lnTo>
                <a:lnTo>
                  <a:pt x="0" y="148589"/>
                </a:lnTo>
                <a:lnTo>
                  <a:pt x="7071" y="195557"/>
                </a:lnTo>
                <a:lnTo>
                  <a:pt x="26761" y="236346"/>
                </a:lnTo>
                <a:lnTo>
                  <a:pt x="56784" y="268511"/>
                </a:lnTo>
                <a:lnTo>
                  <a:pt x="94853" y="289605"/>
                </a:lnTo>
                <a:lnTo>
                  <a:pt x="138684" y="297179"/>
                </a:lnTo>
                <a:lnTo>
                  <a:pt x="182514" y="289605"/>
                </a:lnTo>
                <a:lnTo>
                  <a:pt x="220583" y="268511"/>
                </a:lnTo>
                <a:lnTo>
                  <a:pt x="250606" y="236346"/>
                </a:lnTo>
                <a:lnTo>
                  <a:pt x="270296" y="195557"/>
                </a:lnTo>
                <a:lnTo>
                  <a:pt x="277367" y="148589"/>
                </a:lnTo>
                <a:lnTo>
                  <a:pt x="270296" y="101622"/>
                </a:lnTo>
                <a:lnTo>
                  <a:pt x="250606" y="60833"/>
                </a:lnTo>
                <a:lnTo>
                  <a:pt x="220583" y="28668"/>
                </a:lnTo>
                <a:lnTo>
                  <a:pt x="182514" y="7574"/>
                </a:lnTo>
                <a:lnTo>
                  <a:pt x="138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457315" y="5969000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5914644" y="5754623"/>
            <a:ext cx="303530" cy="486409"/>
            <a:chOff x="5914644" y="5754623"/>
            <a:chExt cx="303530" cy="486409"/>
          </a:xfrm>
        </p:grpSpPr>
        <p:sp>
          <p:nvSpPr>
            <p:cNvPr id="56" name="object 56"/>
            <p:cNvSpPr/>
            <p:nvPr/>
          </p:nvSpPr>
          <p:spPr>
            <a:xfrm>
              <a:off x="6067806" y="5766053"/>
              <a:ext cx="139065" cy="224154"/>
            </a:xfrm>
            <a:custGeom>
              <a:avLst/>
              <a:gdLst/>
              <a:ahLst/>
              <a:cxnLst/>
              <a:rect l="l" t="t" r="r" b="b"/>
              <a:pathLst>
                <a:path w="139064" h="224154">
                  <a:moveTo>
                    <a:pt x="138684" y="0"/>
                  </a:moveTo>
                  <a:lnTo>
                    <a:pt x="0" y="224028"/>
                  </a:lnTo>
                </a:path>
              </a:pathLst>
            </a:custGeom>
            <a:ln w="228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914644" y="5942075"/>
              <a:ext cx="276225" cy="299085"/>
            </a:xfrm>
            <a:custGeom>
              <a:avLst/>
              <a:gdLst/>
              <a:ahLst/>
              <a:cxnLst/>
              <a:rect l="l" t="t" r="r" b="b"/>
              <a:pathLst>
                <a:path w="276225" h="299085">
                  <a:moveTo>
                    <a:pt x="137921" y="0"/>
                  </a:moveTo>
                  <a:lnTo>
                    <a:pt x="94317" y="7613"/>
                  </a:lnTo>
                  <a:lnTo>
                    <a:pt x="56455" y="28815"/>
                  </a:lnTo>
                  <a:lnTo>
                    <a:pt x="26602" y="61145"/>
                  </a:lnTo>
                  <a:lnTo>
                    <a:pt x="7028" y="102144"/>
                  </a:lnTo>
                  <a:lnTo>
                    <a:pt x="0" y="149352"/>
                  </a:lnTo>
                  <a:lnTo>
                    <a:pt x="7028" y="196559"/>
                  </a:lnTo>
                  <a:lnTo>
                    <a:pt x="26602" y="237558"/>
                  </a:lnTo>
                  <a:lnTo>
                    <a:pt x="56455" y="269888"/>
                  </a:lnTo>
                  <a:lnTo>
                    <a:pt x="94317" y="291090"/>
                  </a:lnTo>
                  <a:lnTo>
                    <a:pt x="137921" y="298704"/>
                  </a:lnTo>
                  <a:lnTo>
                    <a:pt x="181526" y="291090"/>
                  </a:lnTo>
                  <a:lnTo>
                    <a:pt x="219388" y="269888"/>
                  </a:lnTo>
                  <a:lnTo>
                    <a:pt x="249241" y="237558"/>
                  </a:lnTo>
                  <a:lnTo>
                    <a:pt x="268815" y="196559"/>
                  </a:lnTo>
                  <a:lnTo>
                    <a:pt x="275843" y="149352"/>
                  </a:lnTo>
                  <a:lnTo>
                    <a:pt x="268815" y="102144"/>
                  </a:lnTo>
                  <a:lnTo>
                    <a:pt x="249241" y="61145"/>
                  </a:lnTo>
                  <a:lnTo>
                    <a:pt x="219388" y="28815"/>
                  </a:lnTo>
                  <a:lnTo>
                    <a:pt x="181526" y="7613"/>
                  </a:lnTo>
                  <a:lnTo>
                    <a:pt x="1379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997702" y="5984240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916423" y="2319527"/>
            <a:ext cx="2839212" cy="1257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2375" y="437210"/>
            <a:ext cx="11639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AC0000"/>
                </a:solidFill>
                <a:latin typeface="Calibri"/>
                <a:cs typeface="Calibri"/>
              </a:rPr>
              <a:t>Örnek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0955" y="1138173"/>
            <a:ext cx="64674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Örnek: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Aşağıda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verilen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red-black ağacından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6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nolu  düğümü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siliniz.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5255" y="2133600"/>
            <a:ext cx="7123430" cy="4284345"/>
            <a:chOff x="905255" y="2133600"/>
            <a:chExt cx="7123430" cy="4284345"/>
          </a:xfrm>
        </p:grpSpPr>
        <p:sp>
          <p:nvSpPr>
            <p:cNvPr id="5" name="object 5"/>
            <p:cNvSpPr/>
            <p:nvPr/>
          </p:nvSpPr>
          <p:spPr>
            <a:xfrm>
              <a:off x="972311" y="2151888"/>
              <a:ext cx="3361944" cy="1485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65320" y="2133600"/>
              <a:ext cx="3563112" cy="14767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5255" y="3663696"/>
              <a:ext cx="3525012" cy="15727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56403" y="3663696"/>
              <a:ext cx="2980944" cy="14965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72739" y="5160264"/>
              <a:ext cx="2801112" cy="1257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4552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AC0000"/>
                </a:solidFill>
              </a:rPr>
              <a:t>Red-Black </a:t>
            </a:r>
            <a:r>
              <a:rPr sz="3600" spc="-60" dirty="0">
                <a:solidFill>
                  <a:srgbClr val="AC0000"/>
                </a:solidFill>
              </a:rPr>
              <a:t>Tree:</a:t>
            </a:r>
            <a:r>
              <a:rPr sz="3600" spc="-55" dirty="0">
                <a:solidFill>
                  <a:srgbClr val="AC0000"/>
                </a:solidFill>
              </a:rPr>
              <a:t> </a:t>
            </a:r>
            <a:r>
              <a:rPr sz="3600" spc="-10" dirty="0">
                <a:solidFill>
                  <a:srgbClr val="AC0000"/>
                </a:solidFill>
              </a:rPr>
              <a:t>Deletion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2333955"/>
            <a:ext cx="648843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95"/>
              </a:spcBef>
            </a:pPr>
            <a:r>
              <a:rPr sz="2100" spc="-21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2100" spc="-21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2F2F2F"/>
                </a:solidFill>
                <a:latin typeface="Calibri"/>
                <a:cs typeface="Calibri"/>
              </a:rPr>
              <a:t>Silinecek </a:t>
            </a:r>
            <a:r>
              <a:rPr sz="2800" spc="-5" dirty="0">
                <a:solidFill>
                  <a:srgbClr val="2F2F2F"/>
                </a:solidFill>
                <a:latin typeface="Calibri"/>
                <a:cs typeface="Calibri"/>
              </a:rPr>
              <a:t>düğüm kırmızı, </a:t>
            </a:r>
            <a:r>
              <a:rPr sz="2800" spc="-20" dirty="0">
                <a:solidFill>
                  <a:srgbClr val="2F2F2F"/>
                </a:solidFill>
                <a:latin typeface="Calibri"/>
                <a:cs typeface="Calibri"/>
              </a:rPr>
              <a:t>siyah </a:t>
            </a:r>
            <a:r>
              <a:rPr sz="2800" spc="-10" dirty="0">
                <a:solidFill>
                  <a:srgbClr val="2F2F2F"/>
                </a:solidFill>
                <a:latin typeface="Calibri"/>
                <a:cs typeface="Calibri"/>
              </a:rPr>
              <a:t>çocukları </a:t>
            </a:r>
            <a:r>
              <a:rPr sz="2800" spc="-20" dirty="0">
                <a:solidFill>
                  <a:srgbClr val="2F2F2F"/>
                </a:solidFill>
                <a:latin typeface="Calibri"/>
                <a:cs typeface="Calibri"/>
              </a:rPr>
              <a:t>var  </a:t>
            </a:r>
            <a:r>
              <a:rPr sz="2800" spc="-5" dirty="0">
                <a:solidFill>
                  <a:srgbClr val="2F2F2F"/>
                </a:solidFill>
                <a:latin typeface="Calibri"/>
                <a:cs typeface="Calibri"/>
              </a:rPr>
              <a:t>ise </a:t>
            </a:r>
            <a:r>
              <a:rPr sz="2800" spc="-15" dirty="0">
                <a:solidFill>
                  <a:srgbClr val="2F2F2F"/>
                </a:solidFill>
                <a:latin typeface="Calibri"/>
                <a:cs typeface="Calibri"/>
              </a:rPr>
              <a:t>renk </a:t>
            </a:r>
            <a:r>
              <a:rPr sz="2800" spc="-10" dirty="0">
                <a:solidFill>
                  <a:srgbClr val="2F2F2F"/>
                </a:solidFill>
                <a:latin typeface="Calibri"/>
                <a:cs typeface="Calibri"/>
              </a:rPr>
              <a:t>değişmez. </a:t>
            </a:r>
            <a:r>
              <a:rPr sz="2800" spc="-5" dirty="0">
                <a:solidFill>
                  <a:srgbClr val="2F2F2F"/>
                </a:solidFill>
                <a:latin typeface="Calibri"/>
                <a:cs typeface="Calibri"/>
              </a:rPr>
              <a:t>(50</a:t>
            </a:r>
            <a:r>
              <a:rPr sz="2800" spc="4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F2F2F"/>
                </a:solidFill>
                <a:latin typeface="Calibri"/>
                <a:cs typeface="Calibri"/>
              </a:rPr>
              <a:t>silindi)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15567" y="3651503"/>
            <a:ext cx="6456045" cy="1847214"/>
            <a:chOff x="1115567" y="3651503"/>
            <a:chExt cx="6456045" cy="1847214"/>
          </a:xfrm>
        </p:grpSpPr>
        <p:sp>
          <p:nvSpPr>
            <p:cNvPr id="5" name="object 5"/>
            <p:cNvSpPr/>
            <p:nvPr/>
          </p:nvSpPr>
          <p:spPr>
            <a:xfrm>
              <a:off x="1115567" y="3788663"/>
              <a:ext cx="2787396" cy="1571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55591" y="3651503"/>
              <a:ext cx="3215640" cy="18470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4552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AC0000"/>
                </a:solidFill>
              </a:rPr>
              <a:t>Red-Black </a:t>
            </a:r>
            <a:r>
              <a:rPr sz="3600" spc="-60" dirty="0">
                <a:solidFill>
                  <a:srgbClr val="AC0000"/>
                </a:solidFill>
              </a:rPr>
              <a:t>Tree:</a:t>
            </a:r>
            <a:r>
              <a:rPr sz="3600" spc="-55" dirty="0">
                <a:solidFill>
                  <a:srgbClr val="AC0000"/>
                </a:solidFill>
              </a:rPr>
              <a:t> </a:t>
            </a:r>
            <a:r>
              <a:rPr sz="3600" spc="-10" dirty="0">
                <a:solidFill>
                  <a:srgbClr val="AC0000"/>
                </a:solidFill>
              </a:rPr>
              <a:t>Deletion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2337308"/>
            <a:ext cx="3419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Örnek: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10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değerini</a:t>
            </a:r>
            <a:r>
              <a:rPr sz="2400" spc="-12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siliniz.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955" y="4971415"/>
            <a:ext cx="2334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4B,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3R,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2B,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4</a:t>
            </a:r>
            <a:r>
              <a:rPr sz="2400" spc="-12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Sağ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55904" y="2785872"/>
            <a:ext cx="7876540" cy="1929764"/>
            <a:chOff x="755904" y="2785872"/>
            <a:chExt cx="7876540" cy="1929764"/>
          </a:xfrm>
        </p:grpSpPr>
        <p:sp>
          <p:nvSpPr>
            <p:cNvPr id="6" name="object 6"/>
            <p:cNvSpPr/>
            <p:nvPr/>
          </p:nvSpPr>
          <p:spPr>
            <a:xfrm>
              <a:off x="755904" y="2997708"/>
              <a:ext cx="3438144" cy="15057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15612" y="2785872"/>
              <a:ext cx="4116324" cy="19293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4552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AC0000"/>
                </a:solidFill>
              </a:rPr>
              <a:t>Red-Black </a:t>
            </a:r>
            <a:r>
              <a:rPr sz="3600" spc="-60" dirty="0">
                <a:solidFill>
                  <a:srgbClr val="AC0000"/>
                </a:solidFill>
              </a:rPr>
              <a:t>Tree:</a:t>
            </a:r>
            <a:r>
              <a:rPr sz="3600" spc="-55" dirty="0">
                <a:solidFill>
                  <a:srgbClr val="AC0000"/>
                </a:solidFill>
              </a:rPr>
              <a:t> </a:t>
            </a:r>
            <a:r>
              <a:rPr sz="3600" spc="-10" dirty="0">
                <a:solidFill>
                  <a:srgbClr val="AC0000"/>
                </a:solidFill>
              </a:rPr>
              <a:t>Deletion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2337308"/>
            <a:ext cx="3275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Örnek:60 değerini</a:t>
            </a:r>
            <a:r>
              <a:rPr sz="2400" spc="-11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siliniz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99160" y="3243072"/>
            <a:ext cx="7360920" cy="2001520"/>
            <a:chOff x="899160" y="3243072"/>
            <a:chExt cx="7360920" cy="2001520"/>
          </a:xfrm>
        </p:grpSpPr>
        <p:sp>
          <p:nvSpPr>
            <p:cNvPr id="5" name="object 5"/>
            <p:cNvSpPr/>
            <p:nvPr/>
          </p:nvSpPr>
          <p:spPr>
            <a:xfrm>
              <a:off x="899160" y="3860291"/>
              <a:ext cx="2581655" cy="12100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67555" y="3243072"/>
              <a:ext cx="4192524" cy="20010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4552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AC0000"/>
                </a:solidFill>
              </a:rPr>
              <a:t>Red-Black </a:t>
            </a:r>
            <a:r>
              <a:rPr sz="3600" spc="-60" dirty="0">
                <a:solidFill>
                  <a:srgbClr val="AC0000"/>
                </a:solidFill>
              </a:rPr>
              <a:t>Tree:</a:t>
            </a:r>
            <a:r>
              <a:rPr sz="3600" spc="-55" dirty="0">
                <a:solidFill>
                  <a:srgbClr val="AC0000"/>
                </a:solidFill>
              </a:rPr>
              <a:t> </a:t>
            </a:r>
            <a:r>
              <a:rPr sz="3600" spc="-10" dirty="0">
                <a:solidFill>
                  <a:srgbClr val="AC0000"/>
                </a:solidFill>
              </a:rPr>
              <a:t>Deletion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1769894"/>
            <a:ext cx="3799840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100" spc="-21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2100" spc="-2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2F2F2F"/>
                </a:solidFill>
                <a:latin typeface="Calibri"/>
                <a:cs typeface="Calibri"/>
              </a:rPr>
              <a:t>Örnek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100" spc="-210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2100" spc="-210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2F2F2F"/>
                </a:solidFill>
                <a:latin typeface="Calibri"/>
                <a:cs typeface="Calibri"/>
              </a:rPr>
              <a:t>Sırasıyla </a:t>
            </a:r>
            <a:r>
              <a:rPr sz="2800" spc="-5" dirty="0">
                <a:solidFill>
                  <a:srgbClr val="2F2F2F"/>
                </a:solidFill>
                <a:latin typeface="Calibri"/>
                <a:cs typeface="Calibri"/>
              </a:rPr>
              <a:t>10, 9,15,</a:t>
            </a:r>
            <a:r>
              <a:rPr sz="2800" spc="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F2F2F"/>
                </a:solidFill>
                <a:latin typeface="Calibri"/>
                <a:cs typeface="Calibri"/>
              </a:rPr>
              <a:t>silindi.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86383" y="2798064"/>
            <a:ext cx="7286625" cy="3712845"/>
            <a:chOff x="786383" y="2798064"/>
            <a:chExt cx="7286625" cy="3712845"/>
          </a:xfrm>
        </p:grpSpPr>
        <p:sp>
          <p:nvSpPr>
            <p:cNvPr id="5" name="object 5"/>
            <p:cNvSpPr/>
            <p:nvPr/>
          </p:nvSpPr>
          <p:spPr>
            <a:xfrm>
              <a:off x="786383" y="3023616"/>
              <a:ext cx="2909316" cy="15727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71872" y="2798064"/>
              <a:ext cx="3000755" cy="17114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3147" y="4724400"/>
              <a:ext cx="2875788" cy="17861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80304" y="4575048"/>
              <a:ext cx="2570988" cy="18562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4849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AC0000"/>
                </a:solidFill>
                <a:latin typeface="Calibri"/>
                <a:cs typeface="Calibri"/>
              </a:rPr>
              <a:t>Height </a:t>
            </a:r>
            <a:r>
              <a:rPr sz="3600" b="1" dirty="0">
                <a:solidFill>
                  <a:srgbClr val="AC0000"/>
                </a:solidFill>
                <a:latin typeface="Calibri"/>
                <a:cs typeface="Calibri"/>
              </a:rPr>
              <a:t>of a </a:t>
            </a:r>
            <a:r>
              <a:rPr sz="3600" b="1" spc="-5" dirty="0">
                <a:solidFill>
                  <a:srgbClr val="AC0000"/>
                </a:solidFill>
                <a:latin typeface="Calibri"/>
                <a:cs typeface="Calibri"/>
              </a:rPr>
              <a:t>red-black</a:t>
            </a:r>
            <a:r>
              <a:rPr sz="3600" b="1" spc="-5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AC0000"/>
                </a:solidFill>
                <a:latin typeface="Calibri"/>
                <a:cs typeface="Calibri"/>
              </a:rPr>
              <a:t>tree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173" y="1941191"/>
            <a:ext cx="7614284" cy="178117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35" dirty="0">
                <a:solidFill>
                  <a:srgbClr val="006FC0"/>
                </a:solidFill>
                <a:latin typeface="Calibri"/>
                <a:cs typeface="Calibri"/>
              </a:rPr>
              <a:t>Teorem: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Red-Black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ağaçların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yüksekliği</a:t>
            </a:r>
            <a:r>
              <a:rPr sz="2400" spc="-9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İspat: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Sezgi </a:t>
            </a:r>
            <a:r>
              <a:rPr sz="2400" b="1" spc="-35" dirty="0">
                <a:solidFill>
                  <a:srgbClr val="FF0000"/>
                </a:solidFill>
                <a:latin typeface="Calibri"/>
                <a:cs typeface="Calibri"/>
              </a:rPr>
              <a:t>Yöntemi: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Kırmızı düğümleri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siyah atalarına</a:t>
            </a:r>
            <a:r>
              <a:rPr sz="2400" spc="-7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yaklaştırın.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6823" y="1124711"/>
            <a:ext cx="8107680" cy="4669790"/>
            <a:chOff x="496823" y="1124711"/>
            <a:chExt cx="8107680" cy="4669790"/>
          </a:xfrm>
        </p:grpSpPr>
        <p:sp>
          <p:nvSpPr>
            <p:cNvPr id="5" name="object 5"/>
            <p:cNvSpPr/>
            <p:nvPr/>
          </p:nvSpPr>
          <p:spPr>
            <a:xfrm>
              <a:off x="4788408" y="2420111"/>
              <a:ext cx="2476499" cy="419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6823" y="1124711"/>
              <a:ext cx="8107680" cy="46695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2375" y="1471041"/>
            <a:ext cx="42449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AC0000"/>
                </a:solidFill>
                <a:latin typeface="Calibri"/>
                <a:cs typeface="Calibri"/>
              </a:rPr>
              <a:t>Red-Black </a:t>
            </a:r>
            <a:r>
              <a:rPr sz="4000" spc="-15" dirty="0">
                <a:solidFill>
                  <a:srgbClr val="AC0000"/>
                </a:solidFill>
                <a:latin typeface="Calibri"/>
                <a:cs typeface="Calibri"/>
              </a:rPr>
              <a:t>tree</a:t>
            </a:r>
            <a:r>
              <a:rPr sz="4000" spc="-85" dirty="0">
                <a:solidFill>
                  <a:srgbClr val="AC0000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AC0000"/>
                </a:solidFill>
                <a:latin typeface="Calibri"/>
                <a:cs typeface="Calibri"/>
              </a:rPr>
              <a:t>Silme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0955" y="2337308"/>
            <a:ext cx="2644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Örnek: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62</a:t>
            </a:r>
            <a:r>
              <a:rPr sz="2400" spc="-10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silinecek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43939" y="3140964"/>
            <a:ext cx="7035165" cy="1577340"/>
            <a:chOff x="1043939" y="3140964"/>
            <a:chExt cx="7035165" cy="1577340"/>
          </a:xfrm>
        </p:grpSpPr>
        <p:sp>
          <p:nvSpPr>
            <p:cNvPr id="5" name="object 5"/>
            <p:cNvSpPr/>
            <p:nvPr/>
          </p:nvSpPr>
          <p:spPr>
            <a:xfrm>
              <a:off x="1043939" y="3140964"/>
              <a:ext cx="3419855" cy="14767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15255" y="3212592"/>
              <a:ext cx="3363467" cy="15057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3823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AC0000"/>
                </a:solidFill>
              </a:rPr>
              <a:t>Red-Black </a:t>
            </a:r>
            <a:r>
              <a:rPr sz="3600" spc="-15" dirty="0">
                <a:solidFill>
                  <a:srgbClr val="AC0000"/>
                </a:solidFill>
              </a:rPr>
              <a:t>tree</a:t>
            </a:r>
            <a:r>
              <a:rPr sz="3600" spc="-95" dirty="0">
                <a:solidFill>
                  <a:srgbClr val="AC0000"/>
                </a:solidFill>
              </a:rPr>
              <a:t> </a:t>
            </a:r>
            <a:r>
              <a:rPr sz="3600" spc="-5" dirty="0">
                <a:solidFill>
                  <a:srgbClr val="AC0000"/>
                </a:solidFill>
              </a:rPr>
              <a:t>Silme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2337308"/>
            <a:ext cx="2644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Örnek: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82</a:t>
            </a:r>
            <a:r>
              <a:rPr sz="2400" spc="-10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silinecek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72311" y="2807207"/>
            <a:ext cx="7370445" cy="3645535"/>
            <a:chOff x="972311" y="2807207"/>
            <a:chExt cx="7370445" cy="3645535"/>
          </a:xfrm>
        </p:grpSpPr>
        <p:sp>
          <p:nvSpPr>
            <p:cNvPr id="5" name="object 5"/>
            <p:cNvSpPr/>
            <p:nvPr/>
          </p:nvSpPr>
          <p:spPr>
            <a:xfrm>
              <a:off x="972311" y="2807207"/>
              <a:ext cx="3361944" cy="15057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76444" y="2827019"/>
              <a:ext cx="3265932" cy="16093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1676" y="4405883"/>
              <a:ext cx="4392168" cy="20467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3823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AC0000"/>
                </a:solidFill>
              </a:rPr>
              <a:t>Red-Black </a:t>
            </a:r>
            <a:r>
              <a:rPr sz="3600" spc="-15" dirty="0">
                <a:solidFill>
                  <a:srgbClr val="AC0000"/>
                </a:solidFill>
              </a:rPr>
              <a:t>tree</a:t>
            </a:r>
            <a:r>
              <a:rPr sz="3600" spc="-95" dirty="0">
                <a:solidFill>
                  <a:srgbClr val="AC0000"/>
                </a:solidFill>
              </a:rPr>
              <a:t> </a:t>
            </a:r>
            <a:r>
              <a:rPr sz="3600" spc="-5" dirty="0">
                <a:solidFill>
                  <a:srgbClr val="AC0000"/>
                </a:solidFill>
              </a:rPr>
              <a:t>Silme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1821941"/>
            <a:ext cx="679894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7020" marR="5080" indent="-274955">
              <a:lnSpc>
                <a:spcPts val="2590"/>
              </a:lnSpc>
              <a:spcBef>
                <a:spcPts val="42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(Standart olması açısından silinen düğüm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yaprak 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değil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ise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genelde soldaki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en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büyük düğümü</a:t>
            </a:r>
            <a:r>
              <a:rPr sz="2400" spc="-6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alacağız.)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955" y="4364482"/>
            <a:ext cx="2640965" cy="1598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Sil:20,10, 70,</a:t>
            </a:r>
            <a:r>
              <a:rPr sz="2400" spc="-10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30,50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20</a:t>
            </a:r>
            <a:r>
              <a:rPr sz="2400" spc="-4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silindi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10000" y="2781300"/>
            <a:ext cx="3061970" cy="3261360"/>
            <a:chOff x="3810000" y="2781300"/>
            <a:chExt cx="3061970" cy="3261360"/>
          </a:xfrm>
        </p:grpSpPr>
        <p:sp>
          <p:nvSpPr>
            <p:cNvPr id="6" name="object 6"/>
            <p:cNvSpPr/>
            <p:nvPr/>
          </p:nvSpPr>
          <p:spPr>
            <a:xfrm>
              <a:off x="3810000" y="2781300"/>
              <a:ext cx="2763011" cy="11719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03547" y="4861560"/>
              <a:ext cx="2868168" cy="11810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3823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AC0000"/>
                </a:solidFill>
              </a:rPr>
              <a:t>Red-Black </a:t>
            </a:r>
            <a:r>
              <a:rPr sz="3600" spc="-15" dirty="0">
                <a:solidFill>
                  <a:srgbClr val="AC0000"/>
                </a:solidFill>
              </a:rPr>
              <a:t>tree</a:t>
            </a:r>
            <a:r>
              <a:rPr sz="3600" spc="-95" dirty="0">
                <a:solidFill>
                  <a:srgbClr val="AC0000"/>
                </a:solidFill>
              </a:rPr>
              <a:t> </a:t>
            </a:r>
            <a:r>
              <a:rPr sz="3600" spc="-5" dirty="0">
                <a:solidFill>
                  <a:srgbClr val="AC0000"/>
                </a:solidFill>
              </a:rPr>
              <a:t>Silme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2263902"/>
            <a:ext cx="2198370" cy="9042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2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Sil:10,70,30,50,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10</a:t>
            </a:r>
            <a:r>
              <a:rPr sz="2400" spc="-4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silindi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955" y="4971415"/>
            <a:ext cx="1395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70</a:t>
            </a:r>
            <a:r>
              <a:rPr sz="2400" spc="-114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silindi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52671" y="2709672"/>
            <a:ext cx="3572510" cy="3340735"/>
            <a:chOff x="3852671" y="2709672"/>
            <a:chExt cx="3572510" cy="3340735"/>
          </a:xfrm>
        </p:grpSpPr>
        <p:sp>
          <p:nvSpPr>
            <p:cNvPr id="6" name="object 6"/>
            <p:cNvSpPr/>
            <p:nvPr/>
          </p:nvSpPr>
          <p:spPr>
            <a:xfrm>
              <a:off x="3852671" y="2709672"/>
              <a:ext cx="3572255" cy="15316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52671" y="4581144"/>
              <a:ext cx="3517391" cy="14691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3823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AC0000"/>
                </a:solidFill>
              </a:rPr>
              <a:t>Red-Black </a:t>
            </a:r>
            <a:r>
              <a:rPr sz="3600" spc="-15" dirty="0">
                <a:solidFill>
                  <a:srgbClr val="AC0000"/>
                </a:solidFill>
              </a:rPr>
              <a:t>tree</a:t>
            </a:r>
            <a:r>
              <a:rPr sz="3600" spc="-95" dirty="0">
                <a:solidFill>
                  <a:srgbClr val="AC0000"/>
                </a:solidFill>
              </a:rPr>
              <a:t> </a:t>
            </a:r>
            <a:r>
              <a:rPr sz="3600" spc="-5" dirty="0">
                <a:solidFill>
                  <a:srgbClr val="AC0000"/>
                </a:solidFill>
              </a:rPr>
              <a:t>Silme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2300732"/>
            <a:ext cx="1472565" cy="1196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3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Sil:30,50,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30</a:t>
            </a:r>
            <a:r>
              <a:rPr sz="2400" spc="-114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silindi.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955" y="5117719"/>
            <a:ext cx="1472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50</a:t>
            </a:r>
            <a:r>
              <a:rPr sz="2400" spc="-114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silindi.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915411" y="2709672"/>
            <a:ext cx="3794760" cy="3336290"/>
            <a:chOff x="2915411" y="2709672"/>
            <a:chExt cx="3794760" cy="3336290"/>
          </a:xfrm>
        </p:grpSpPr>
        <p:sp>
          <p:nvSpPr>
            <p:cNvPr id="6" name="object 6"/>
            <p:cNvSpPr/>
            <p:nvPr/>
          </p:nvSpPr>
          <p:spPr>
            <a:xfrm>
              <a:off x="2915411" y="2709672"/>
              <a:ext cx="3517391" cy="15590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31819" y="4364736"/>
              <a:ext cx="3578352" cy="16809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3823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AC0000"/>
                </a:solidFill>
              </a:rPr>
              <a:t>Red-Black </a:t>
            </a:r>
            <a:r>
              <a:rPr sz="3600" spc="-15" dirty="0">
                <a:solidFill>
                  <a:srgbClr val="AC0000"/>
                </a:solidFill>
              </a:rPr>
              <a:t>tree</a:t>
            </a:r>
            <a:r>
              <a:rPr sz="3600" spc="-95" dirty="0">
                <a:solidFill>
                  <a:srgbClr val="AC0000"/>
                </a:solidFill>
              </a:rPr>
              <a:t> </a:t>
            </a:r>
            <a:r>
              <a:rPr sz="3600" spc="-5" dirty="0">
                <a:solidFill>
                  <a:srgbClr val="AC0000"/>
                </a:solidFill>
              </a:rPr>
              <a:t>Silme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1966086"/>
            <a:ext cx="651383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7020" marR="5080" indent="-274955">
              <a:lnSpc>
                <a:spcPts val="2590"/>
              </a:lnSpc>
              <a:spcBef>
                <a:spcPts val="42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Aşağıda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verilen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ağaçta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sırasıyla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96, 44, 23,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27 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düğümlerini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silerek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aşağıdaki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soruları</a:t>
            </a:r>
            <a:r>
              <a:rPr sz="2400" spc="-2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cevaplayınız.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955" y="4709236"/>
            <a:ext cx="6525259" cy="1525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(Doğru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değer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dışında yazılan değerler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olursa</a:t>
            </a:r>
            <a:r>
              <a:rPr sz="2400" spc="-7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sonuç</a:t>
            </a:r>
            <a:endParaRPr sz="2400">
              <a:latin typeface="Calibri"/>
              <a:cs typeface="Calibri"/>
            </a:endParaRPr>
          </a:p>
          <a:p>
            <a:pPr marL="287020">
              <a:lnSpc>
                <a:spcPts val="2735"/>
              </a:lnSpc>
            </a:pP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yanlış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olarak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kabul</a:t>
            </a:r>
            <a:r>
              <a:rPr sz="2400" spc="-2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2F2F2F"/>
                </a:solidFill>
                <a:latin typeface="Calibri"/>
                <a:cs typeface="Calibri"/>
              </a:rPr>
              <a:t>edilecektir.)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A)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Hangi düğümler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kırmızı </a:t>
            </a:r>
            <a:r>
              <a:rPr sz="2400" spc="-15" dirty="0">
                <a:solidFill>
                  <a:srgbClr val="2F2F2F"/>
                </a:solidFill>
                <a:latin typeface="Calibri"/>
                <a:cs typeface="Calibri"/>
              </a:rPr>
              <a:t>renge</a:t>
            </a:r>
            <a:r>
              <a:rPr sz="2400" spc="-7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sahiptir?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F2F2F"/>
                </a:solidFill>
                <a:latin typeface="Calibri"/>
                <a:cs typeface="Calibri"/>
              </a:rPr>
              <a:t>B) </a:t>
            </a:r>
            <a:r>
              <a:rPr sz="2400" spc="-20" dirty="0">
                <a:solidFill>
                  <a:srgbClr val="2F2F2F"/>
                </a:solidFill>
                <a:latin typeface="Calibri"/>
                <a:cs typeface="Calibri"/>
              </a:rPr>
              <a:t>Kök </a:t>
            </a:r>
            <a:r>
              <a:rPr sz="2400" spc="-10" dirty="0">
                <a:solidFill>
                  <a:srgbClr val="2F2F2F"/>
                </a:solidFill>
                <a:latin typeface="Calibri"/>
                <a:cs typeface="Calibri"/>
              </a:rPr>
              <a:t>düğümün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değeri</a:t>
            </a:r>
            <a:r>
              <a:rPr sz="2400" spc="-3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nedir?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20011" y="2781300"/>
            <a:ext cx="4392168" cy="18242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3823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AC0000"/>
                </a:solidFill>
              </a:rPr>
              <a:t>Red-Black </a:t>
            </a:r>
            <a:r>
              <a:rPr sz="3600" spc="-15" dirty="0">
                <a:solidFill>
                  <a:srgbClr val="AC0000"/>
                </a:solidFill>
              </a:rPr>
              <a:t>tree</a:t>
            </a:r>
            <a:r>
              <a:rPr sz="3600" spc="-95" dirty="0">
                <a:solidFill>
                  <a:srgbClr val="AC0000"/>
                </a:solidFill>
              </a:rPr>
              <a:t> </a:t>
            </a:r>
            <a:r>
              <a:rPr sz="3600" spc="-5" dirty="0">
                <a:solidFill>
                  <a:srgbClr val="AC0000"/>
                </a:solidFill>
              </a:rPr>
              <a:t>Silme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1930400"/>
            <a:ext cx="1966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800" spc="-17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96, 44, 23,</a:t>
            </a:r>
            <a:r>
              <a:rPr sz="2400" spc="-10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F2F2F"/>
                </a:solidFill>
                <a:latin typeface="Calibri"/>
                <a:cs typeface="Calibri"/>
              </a:rPr>
              <a:t>27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35736" y="2409444"/>
            <a:ext cx="7002780" cy="4101465"/>
            <a:chOff x="935736" y="2409444"/>
            <a:chExt cx="7002780" cy="4101465"/>
          </a:xfrm>
        </p:grpSpPr>
        <p:sp>
          <p:nvSpPr>
            <p:cNvPr id="5" name="object 5"/>
            <p:cNvSpPr/>
            <p:nvPr/>
          </p:nvSpPr>
          <p:spPr>
            <a:xfrm>
              <a:off x="935736" y="2409444"/>
              <a:ext cx="3599688" cy="14950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15127" y="2409444"/>
              <a:ext cx="2723387" cy="1181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4712" y="3765804"/>
              <a:ext cx="2628900" cy="12085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76444" y="4005072"/>
              <a:ext cx="2609088" cy="12100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12163" y="5300472"/>
              <a:ext cx="2418588" cy="12100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723003" y="5747105"/>
            <a:ext cx="21932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A) </a:t>
            </a:r>
            <a:r>
              <a:rPr sz="3200" spc="-5" dirty="0">
                <a:latin typeface="Arial"/>
                <a:cs typeface="Arial"/>
              </a:rPr>
              <a:t>61, </a:t>
            </a:r>
            <a:r>
              <a:rPr sz="3200" dirty="0">
                <a:latin typeface="Arial"/>
                <a:cs typeface="Arial"/>
              </a:rPr>
              <a:t>B)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26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3823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AC0000"/>
                </a:solidFill>
              </a:rPr>
              <a:t>Red-Black </a:t>
            </a:r>
            <a:r>
              <a:rPr sz="3600" spc="-15" dirty="0">
                <a:solidFill>
                  <a:srgbClr val="AC0000"/>
                </a:solidFill>
              </a:rPr>
              <a:t>tree</a:t>
            </a:r>
            <a:r>
              <a:rPr sz="3600" spc="-95" dirty="0">
                <a:solidFill>
                  <a:srgbClr val="AC0000"/>
                </a:solidFill>
              </a:rPr>
              <a:t> </a:t>
            </a:r>
            <a:r>
              <a:rPr sz="3600" spc="-5" dirty="0">
                <a:solidFill>
                  <a:srgbClr val="AC0000"/>
                </a:solidFill>
              </a:rPr>
              <a:t>Silme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1728597"/>
            <a:ext cx="5988050" cy="6286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7020" marR="5080" indent="-274955">
              <a:lnSpc>
                <a:spcPct val="80000"/>
              </a:lnSpc>
              <a:spcBef>
                <a:spcPts val="62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Aşağıda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verilen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ağaçta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sırasıyla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33, 55, 40, 10  düğümlerini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silerek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aşağıdaki soruları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cevaplayınız.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955" y="4008882"/>
            <a:ext cx="6004560" cy="223837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87020" marR="6985" indent="-274955">
              <a:lnSpc>
                <a:spcPts val="2110"/>
              </a:lnSpc>
              <a:spcBef>
                <a:spcPts val="60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(Doğru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değer dışında yazılan değerler olursa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sonuç 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yanlış olarak kabul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F2F2F"/>
                </a:solidFill>
                <a:latin typeface="Calibri"/>
                <a:cs typeface="Calibri"/>
              </a:rPr>
              <a:t>edilecektir.)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A)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Kaç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adet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Siyah renge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sahip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düğüm</a:t>
            </a:r>
            <a:r>
              <a:rPr sz="2200" spc="-2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vardır?</a:t>
            </a:r>
            <a:endParaRPr sz="2200">
              <a:latin typeface="Calibri"/>
              <a:cs typeface="Calibri"/>
            </a:endParaRPr>
          </a:p>
          <a:p>
            <a:pPr marL="287020" marR="84455" indent="-274955">
              <a:lnSpc>
                <a:spcPts val="2110"/>
              </a:lnSpc>
              <a:spcBef>
                <a:spcPts val="509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B) </a:t>
            </a:r>
            <a:r>
              <a:rPr sz="2200" spc="-35" dirty="0">
                <a:solidFill>
                  <a:srgbClr val="2F2F2F"/>
                </a:solidFill>
                <a:latin typeface="Calibri"/>
                <a:cs typeface="Calibri"/>
              </a:rPr>
              <a:t>Yaprakta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bulunan hangi düğümler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kırmızı </a:t>
            </a:r>
            <a:r>
              <a:rPr sz="2200" spc="-15" dirty="0">
                <a:solidFill>
                  <a:srgbClr val="2F2F2F"/>
                </a:solidFill>
                <a:latin typeface="Calibri"/>
                <a:cs typeface="Calibri"/>
              </a:rPr>
              <a:t>renge 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sahiptir? </a:t>
            </a:r>
            <a:r>
              <a:rPr sz="2200" spc="-20" dirty="0">
                <a:solidFill>
                  <a:srgbClr val="2F2F2F"/>
                </a:solidFill>
                <a:latin typeface="Calibri"/>
                <a:cs typeface="Calibri"/>
              </a:rPr>
              <a:t>Kök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düğümün değeri</a:t>
            </a:r>
            <a:r>
              <a:rPr sz="2200" spc="2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nedir?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C)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Ağacın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son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hali </a:t>
            </a:r>
            <a:r>
              <a:rPr sz="2200" spc="-40" dirty="0">
                <a:solidFill>
                  <a:srgbClr val="2F2F2F"/>
                </a:solidFill>
                <a:latin typeface="Calibri"/>
                <a:cs typeface="Calibri"/>
              </a:rPr>
              <a:t>AVL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ağacı olarak dengede</a:t>
            </a:r>
            <a:r>
              <a:rPr sz="2200" spc="-3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midir?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Dengede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değil </a:t>
            </a:r>
            <a:r>
              <a:rPr sz="2200" dirty="0">
                <a:solidFill>
                  <a:srgbClr val="2F2F2F"/>
                </a:solidFill>
                <a:latin typeface="Calibri"/>
                <a:cs typeface="Calibri"/>
              </a:rPr>
              <a:t>ise</a:t>
            </a:r>
            <a:r>
              <a:rPr sz="2200" spc="-45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dengeleyiniz.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31975" y="2493264"/>
            <a:ext cx="3561588" cy="1533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3823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AC0000"/>
                </a:solidFill>
              </a:rPr>
              <a:t>Red-Black </a:t>
            </a:r>
            <a:r>
              <a:rPr sz="3600" spc="-15" dirty="0">
                <a:solidFill>
                  <a:srgbClr val="AC0000"/>
                </a:solidFill>
              </a:rPr>
              <a:t>tree</a:t>
            </a:r>
            <a:r>
              <a:rPr sz="3600" spc="-95" dirty="0">
                <a:solidFill>
                  <a:srgbClr val="AC0000"/>
                </a:solidFill>
              </a:rPr>
              <a:t> </a:t>
            </a:r>
            <a:r>
              <a:rPr sz="3600" spc="-5" dirty="0">
                <a:solidFill>
                  <a:srgbClr val="AC0000"/>
                </a:solidFill>
              </a:rPr>
              <a:t>Silme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1800605"/>
            <a:ext cx="183133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33, 55, 40,</a:t>
            </a:r>
            <a:r>
              <a:rPr sz="2200" spc="-12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10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3655" y="4931592"/>
            <a:ext cx="189230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1650">
              <a:latin typeface="Wingdings"/>
              <a:cs typeface="Wingding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57072" y="2164079"/>
            <a:ext cx="7283450" cy="4196080"/>
            <a:chOff x="957072" y="2164079"/>
            <a:chExt cx="7283450" cy="4196080"/>
          </a:xfrm>
        </p:grpSpPr>
        <p:sp>
          <p:nvSpPr>
            <p:cNvPr id="6" name="object 6"/>
            <p:cNvSpPr/>
            <p:nvPr/>
          </p:nvSpPr>
          <p:spPr>
            <a:xfrm>
              <a:off x="4715256" y="2164079"/>
              <a:ext cx="3525011" cy="1485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57072" y="2164079"/>
              <a:ext cx="3563112" cy="15331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14984" y="3683507"/>
              <a:ext cx="3505200" cy="14950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72100" y="3997451"/>
              <a:ext cx="2724911" cy="11811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02792" y="5178551"/>
              <a:ext cx="2552700" cy="11811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437126" y="5924803"/>
            <a:ext cx="3683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A) </a:t>
            </a:r>
            <a:r>
              <a:rPr sz="2400" spc="-5" dirty="0">
                <a:latin typeface="Arial"/>
                <a:cs typeface="Arial"/>
              </a:rPr>
              <a:t>9 </a:t>
            </a:r>
            <a:r>
              <a:rPr sz="2400" dirty="0">
                <a:latin typeface="Arial"/>
                <a:cs typeface="Arial"/>
              </a:rPr>
              <a:t>adet, B) </a:t>
            </a:r>
            <a:r>
              <a:rPr sz="2400" spc="-5" dirty="0">
                <a:latin typeface="Arial"/>
                <a:cs typeface="Arial"/>
              </a:rPr>
              <a:t>17,60 C)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Evet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375" y="986409"/>
            <a:ext cx="3823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AC0000"/>
                </a:solidFill>
              </a:rPr>
              <a:t>Red-Black </a:t>
            </a:r>
            <a:r>
              <a:rPr sz="3600" spc="-15" dirty="0">
                <a:solidFill>
                  <a:srgbClr val="AC0000"/>
                </a:solidFill>
              </a:rPr>
              <a:t>tree</a:t>
            </a:r>
            <a:r>
              <a:rPr sz="3600" spc="-95" dirty="0">
                <a:solidFill>
                  <a:srgbClr val="AC0000"/>
                </a:solidFill>
              </a:rPr>
              <a:t> </a:t>
            </a:r>
            <a:r>
              <a:rPr sz="3600" spc="-5" dirty="0">
                <a:solidFill>
                  <a:srgbClr val="AC0000"/>
                </a:solidFill>
              </a:rPr>
              <a:t>Silme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90955" y="2279395"/>
            <a:ext cx="343090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r>
              <a:rPr sz="1650" spc="-165" dirty="0">
                <a:solidFill>
                  <a:srgbClr val="AC0000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2F2F2F"/>
                </a:solidFill>
                <a:latin typeface="Calibri"/>
                <a:cs typeface="Calibri"/>
              </a:rPr>
              <a:t>Silinecek değerler</a:t>
            </a:r>
            <a:r>
              <a:rPr sz="2200" spc="-40" dirty="0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:36,55,69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955" y="5364581"/>
            <a:ext cx="214629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-165" dirty="0">
                <a:solidFill>
                  <a:srgbClr val="AC0000"/>
                </a:solidFill>
                <a:latin typeface="Wingdings"/>
                <a:cs typeface="Wingdings"/>
              </a:rPr>
              <a:t></a:t>
            </a:r>
            <a:endParaRPr sz="1650">
              <a:latin typeface="Wingdings"/>
              <a:cs typeface="Wingding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6383" y="4610100"/>
            <a:ext cx="3637788" cy="1505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74775" y="2709672"/>
            <a:ext cx="7686040" cy="3386454"/>
            <a:chOff x="874775" y="2709672"/>
            <a:chExt cx="7686040" cy="3386454"/>
          </a:xfrm>
        </p:grpSpPr>
        <p:sp>
          <p:nvSpPr>
            <p:cNvPr id="7" name="object 7"/>
            <p:cNvSpPr/>
            <p:nvPr/>
          </p:nvSpPr>
          <p:spPr>
            <a:xfrm>
              <a:off x="874775" y="2924556"/>
              <a:ext cx="3590544" cy="15148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40808" y="2709672"/>
              <a:ext cx="3619499" cy="15621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58511" y="4610100"/>
              <a:ext cx="3599688" cy="1485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Words>3254</Words>
  <Application>Microsoft Office PowerPoint</Application>
  <PresentationFormat>Ekran Gösterisi (4:3)</PresentationFormat>
  <Paragraphs>974</Paragraphs>
  <Slides>100</Slides>
  <Notes>8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100</vt:i4>
      </vt:variant>
    </vt:vector>
  </HeadingPairs>
  <TitlesOfParts>
    <vt:vector size="106" baseType="lpstr">
      <vt:lpstr>Arial</vt:lpstr>
      <vt:lpstr>Calibri</vt:lpstr>
      <vt:lpstr>Courier New</vt:lpstr>
      <vt:lpstr>Times New Roman</vt:lpstr>
      <vt:lpstr>Wingdings</vt:lpstr>
      <vt:lpstr>Office Theme</vt:lpstr>
      <vt:lpstr>7.Hafta  Dengeli Arama  Ağaçları (Red - Black Tree)</vt:lpstr>
      <vt:lpstr>Dengeli arama ağaçları</vt:lpstr>
      <vt:lpstr>Red - Black Tree</vt:lpstr>
      <vt:lpstr>Red - Black Tree</vt:lpstr>
      <vt:lpstr>Bir kırmızı-siyah ağaç örneği</vt:lpstr>
      <vt:lpstr>Height of a red-black tree</vt:lpstr>
      <vt:lpstr>Height of a red-black tree</vt:lpstr>
      <vt:lpstr>Height of a red-black tree</vt:lpstr>
      <vt:lpstr>Height of a red-black tree</vt:lpstr>
      <vt:lpstr>Height of a red-black tree</vt:lpstr>
      <vt:lpstr>Height of a red-black tree</vt:lpstr>
      <vt:lpstr>Sorgulama işlemleri</vt:lpstr>
      <vt:lpstr> INSERT (araya yerleştirme) ve DELETE (silme) işlemleri kırmızı-siyah ağaçta değişime neden olur:</vt:lpstr>
      <vt:lpstr>Rotasyonlar / Dönmeler</vt:lpstr>
      <vt:lpstr>PowerPoint Sunusu</vt:lpstr>
      <vt:lpstr>Durum 1:</vt:lpstr>
      <vt:lpstr>Durum 2:</vt:lpstr>
      <vt:lpstr>Durum 3:</vt:lpstr>
      <vt:lpstr>Tek Döndürme(Single Rotation)</vt:lpstr>
      <vt:lpstr>Çift Döndürme (Double Rotation)</vt:lpstr>
      <vt:lpstr>Pseudocode</vt:lpstr>
      <vt:lpstr>PowerPoint Sunusu</vt:lpstr>
      <vt:lpstr>PowerPoint Sunusu</vt:lpstr>
      <vt:lpstr>PowerPoint Sunusu</vt:lpstr>
      <vt:lpstr>PowerPoint Sunusu</vt:lpstr>
      <vt:lpstr>PowerPoint Sunusu</vt:lpstr>
      <vt:lpstr>Çözümleme</vt:lpstr>
      <vt:lpstr>Örnek: 18 değerinin eklenmesi</vt:lpstr>
      <vt:lpstr>Örnek: 2 değerinin eklenmesi</vt:lpstr>
      <vt:lpstr>Örnek: 2 değerinin eklenmesi</vt:lpstr>
      <vt:lpstr>Örnek: 45 değerinin eklenmesi</vt:lpstr>
      <vt:lpstr>Örnek: 45’i Ekle</vt:lpstr>
      <vt:lpstr>Örnek: 45’i Ekle</vt:lpstr>
      <vt:lpstr>Örnek: 45’i Ekle (Tek Döndürme)</vt:lpstr>
      <vt:lpstr>Örnek: 45’i Ekle (Tek Döndürme)</vt:lpstr>
      <vt:lpstr>Örnek: Red-Black tree ekleme</vt:lpstr>
      <vt:lpstr>Örnek: Red-Black tree ekleme</vt:lpstr>
      <vt:lpstr>Örnek: Red-Black tree ekleme</vt:lpstr>
      <vt:lpstr>Örnek: Red-Black tree ekleme</vt:lpstr>
      <vt:lpstr>Örnek: Red-Black tree ekleme</vt:lpstr>
      <vt:lpstr>Örnek: Red-Black tree ekleme</vt:lpstr>
      <vt:lpstr>Örnek: Red-Black tree ekleme</vt:lpstr>
      <vt:lpstr>Örnek: Red-Black tree ekleme</vt:lpstr>
      <vt:lpstr>Örnek: Red-Black tree ekleme</vt:lpstr>
      <vt:lpstr>Örnek: Red-Black tree ekleme</vt:lpstr>
      <vt:lpstr>PowerPoint Sunusu</vt:lpstr>
      <vt:lpstr>Örnek: Red-Black tree ekleme</vt:lpstr>
      <vt:lpstr>2-3-4-tree ve Red-Black tree gösterimi</vt:lpstr>
      <vt:lpstr>Red-Black Tree: Silme</vt:lpstr>
      <vt:lpstr>Red-Black Tree: Silme</vt:lpstr>
      <vt:lpstr>Red-Black Tree: Deletion</vt:lpstr>
      <vt:lpstr>Red-Black Tree: Deletion</vt:lpstr>
      <vt:lpstr>Top-Down Deletion</vt:lpstr>
      <vt:lpstr>Muhtemel Durumlar- Adım 1</vt:lpstr>
      <vt:lpstr>Muhtemel Durumlar-Adım 2</vt:lpstr>
      <vt:lpstr>Adım 2-A</vt:lpstr>
      <vt:lpstr>Adım 2-A</vt:lpstr>
      <vt:lpstr>Adım 2-A</vt:lpstr>
      <vt:lpstr>Adım 2-A</vt:lpstr>
      <vt:lpstr>Adım 2-B  X’in çocuklarından en az biri kırmızı ise; X’i  uygun çocuğa taşı</vt:lpstr>
      <vt:lpstr>Adım 3-4</vt:lpstr>
      <vt:lpstr>Örnek</vt:lpstr>
      <vt:lpstr>Örnek</vt:lpstr>
      <vt:lpstr>Örnek</vt:lpstr>
      <vt:lpstr>Örnek</vt:lpstr>
      <vt:lpstr>Örnek</vt:lpstr>
      <vt:lpstr>Örnek</vt:lpstr>
      <vt:lpstr>Örnek</vt:lpstr>
      <vt:lpstr>Örnek</vt:lpstr>
      <vt:lpstr>Örnek</vt:lpstr>
      <vt:lpstr>Örnek</vt:lpstr>
      <vt:lpstr>Örnek</vt:lpstr>
      <vt:lpstr>Örnek</vt:lpstr>
      <vt:lpstr>Örnek</vt:lpstr>
      <vt:lpstr>Örnek</vt:lpstr>
      <vt:lpstr>Örnek</vt:lpstr>
      <vt:lpstr>Örnek</vt:lpstr>
      <vt:lpstr>Örnek</vt:lpstr>
      <vt:lpstr>Örnek</vt:lpstr>
      <vt:lpstr>Örnek</vt:lpstr>
      <vt:lpstr>Örnek</vt:lpstr>
      <vt:lpstr>Örnek</vt:lpstr>
      <vt:lpstr>Örnek</vt:lpstr>
      <vt:lpstr>Örnek</vt:lpstr>
      <vt:lpstr>PowerPoint Sunusu</vt:lpstr>
      <vt:lpstr>Red-Black Tree: Deletion</vt:lpstr>
      <vt:lpstr>Red-Black Tree: Deletion</vt:lpstr>
      <vt:lpstr>Red-Black Tree: Deletion</vt:lpstr>
      <vt:lpstr>Red-Black Tree: Deletion</vt:lpstr>
      <vt:lpstr>PowerPoint Sunusu</vt:lpstr>
      <vt:lpstr>Red-Black tree Silme</vt:lpstr>
      <vt:lpstr>Red-Black tree Silme</vt:lpstr>
      <vt:lpstr>Red-Black tree Silme</vt:lpstr>
      <vt:lpstr>Red-Black tree Silme</vt:lpstr>
      <vt:lpstr>Red-Black tree Silme</vt:lpstr>
      <vt:lpstr>Red-Black tree Silme</vt:lpstr>
      <vt:lpstr>Red-Black tree Silme</vt:lpstr>
      <vt:lpstr>Red-Black tree Silme</vt:lpstr>
      <vt:lpstr>Red-Black tree Silme</vt:lpstr>
      <vt:lpstr>Red-Black tree Silme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 Yapıları ve Algoritmalar</dc:title>
  <dc:creator>ERKAN TANYILDIZI</dc:creator>
  <cp:lastModifiedBy>CASPER</cp:lastModifiedBy>
  <cp:revision>5</cp:revision>
  <dcterms:created xsi:type="dcterms:W3CDTF">2020-10-06T18:14:46Z</dcterms:created>
  <dcterms:modified xsi:type="dcterms:W3CDTF">2024-12-11T12:51:10Z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2016-03-28T00:00:00Z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2020-10-06T00:00:00Z</vt:filetime>
  </property>
</Properties>
</file>